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authors.xml" ContentType="application/vnd.ms-powerpoint.author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4"/>
  </p:sldMasterIdLst>
  <p:notesMasterIdLst>
    <p:notesMasterId r:id="rId16"/>
  </p:notesMasterIdLst>
  <p:handoutMasterIdLst>
    <p:handoutMasterId r:id="rId17"/>
  </p:handoutMasterIdLst>
  <p:sldIdLst>
    <p:sldId id="826" r:id="rId5"/>
    <p:sldId id="781" r:id="rId6"/>
    <p:sldId id="779" r:id="rId7"/>
    <p:sldId id="736" r:id="rId8"/>
    <p:sldId id="821" r:id="rId9"/>
    <p:sldId id="822" r:id="rId10"/>
    <p:sldId id="823" r:id="rId11"/>
    <p:sldId id="824" r:id="rId12"/>
    <p:sldId id="825" r:id="rId13"/>
    <p:sldId id="735" r:id="rId14"/>
    <p:sldId id="820" r:id="rId1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p15:clr>
            <a:srgbClr val="A4A3A4"/>
          </p15:clr>
        </p15:guide>
        <p15:guide id="3" orient="horz" pos="3719">
          <p15:clr>
            <a:srgbClr val="A4A3A4"/>
          </p15:clr>
        </p15:guide>
        <p15:guide id="4" pos="737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7DB91E0-3357-37A6-B034-15E1A1FAA1E3}" name="Matthieu Esclasse" initials="ME" userId="S::Matthieu.Esclasse@fr.ey.com::6a7b3a6b-b934-4040-908b-493f2f5c0a2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5989"/>
    <a:srgbClr val="0C419A"/>
    <a:srgbClr val="4A7EBB"/>
    <a:srgbClr val="FFD763"/>
    <a:srgbClr val="298478"/>
    <a:srgbClr val="545859"/>
    <a:srgbClr val="007FAD"/>
    <a:srgbClr val="000000"/>
    <a:srgbClr val="2872BC"/>
    <a:srgbClr val="1565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FD86DB-4AC5-4ECD-9312-34E8B0226B34}" v="16" dt="2024-07-29T15:51:27.505"/>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277" autoAdjust="0"/>
    <p:restoredTop sz="95226" autoAdjust="0"/>
  </p:normalViewPr>
  <p:slideViewPr>
    <p:cSldViewPr snapToGrid="0" showGuides="1">
      <p:cViewPr varScale="1">
        <p:scale>
          <a:sx n="77" d="100"/>
          <a:sy n="77" d="100"/>
        </p:scale>
        <p:origin x="1098" y="90"/>
      </p:cViewPr>
      <p:guideLst>
        <p:guide orient="horz" pos="2160"/>
        <p:guide pos="3840"/>
        <p:guide orient="horz" pos="3719"/>
        <p:guide pos="7370"/>
      </p:guideLst>
    </p:cSldViewPr>
  </p:slideViewPr>
  <p:outlineViewPr>
    <p:cViewPr>
      <p:scale>
        <a:sx n="33" d="100"/>
        <a:sy n="33" d="100"/>
      </p:scale>
      <p:origin x="0" y="-18488"/>
    </p:cViewPr>
  </p:outlineViewPr>
  <p:notesTextViewPr>
    <p:cViewPr>
      <p:scale>
        <a:sx n="1" d="1"/>
        <a:sy n="1" d="1"/>
      </p:scale>
      <p:origin x="0" y="0"/>
    </p:cViewPr>
  </p:notesTextViewPr>
  <p:sorterViewPr>
    <p:cViewPr>
      <p:scale>
        <a:sx n="66" d="100"/>
        <a:sy n="66" d="100"/>
      </p:scale>
      <p:origin x="0" y="0"/>
    </p:cViewPr>
  </p:sorterViewPr>
  <p:notesViewPr>
    <p:cSldViewPr snapToGrid="0">
      <p:cViewPr varScale="1">
        <p:scale>
          <a:sx n="49" d="100"/>
          <a:sy n="49" d="100"/>
        </p:scale>
        <p:origin x="-175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99" Type="http://schemas.microsoft.com/office/2016/11/relationships/changesInfo" Target="changesInfos/changesInfo1.xml"/><Relationship Id="rId10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10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thieu Esclasse" userId="6a7b3a6b-b934-4040-908b-493f2f5c0a22" providerId="ADAL" clId="{23FD86DB-4AC5-4ECD-9312-34E8B0226B34}"/>
    <pc:docChg chg="undo custSel modSld sldOrd">
      <pc:chgData name="Matthieu Esclasse" userId="6a7b3a6b-b934-4040-908b-493f2f5c0a22" providerId="ADAL" clId="{23FD86DB-4AC5-4ECD-9312-34E8B0226B34}" dt="2024-07-29T15:52:29.053" v="449" actId="1038"/>
      <pc:docMkLst>
        <pc:docMk/>
      </pc:docMkLst>
      <pc:sldChg chg="addSp delSp modSp mod">
        <pc:chgData name="Matthieu Esclasse" userId="6a7b3a6b-b934-4040-908b-493f2f5c0a22" providerId="ADAL" clId="{23FD86DB-4AC5-4ECD-9312-34E8B0226B34}" dt="2024-07-29T14:48:56.414" v="142" actId="478"/>
        <pc:sldMkLst>
          <pc:docMk/>
          <pc:sldMk cId="2851842716" sldId="288"/>
        </pc:sldMkLst>
        <pc:spChg chg="mod">
          <ac:chgData name="Matthieu Esclasse" userId="6a7b3a6b-b934-4040-908b-493f2f5c0a22" providerId="ADAL" clId="{23FD86DB-4AC5-4ECD-9312-34E8B0226B34}" dt="2024-07-29T14:48:36.459" v="140" actId="207"/>
          <ac:spMkLst>
            <pc:docMk/>
            <pc:sldMk cId="2851842716" sldId="288"/>
            <ac:spMk id="37" creationId="{8FDC33FA-E13E-4066-80D5-5CD67E138835}"/>
          </ac:spMkLst>
        </pc:spChg>
        <pc:graphicFrameChg chg="add del modGraphic">
          <ac:chgData name="Matthieu Esclasse" userId="6a7b3a6b-b934-4040-908b-493f2f5c0a22" providerId="ADAL" clId="{23FD86DB-4AC5-4ECD-9312-34E8B0226B34}" dt="2024-07-29T14:48:56.414" v="142" actId="478"/>
          <ac:graphicFrameMkLst>
            <pc:docMk/>
            <pc:sldMk cId="2851842716" sldId="288"/>
            <ac:graphicFrameMk id="6" creationId="{134BB508-D659-52B0-55BD-F3A9652C15BD}"/>
          </ac:graphicFrameMkLst>
        </pc:graphicFrameChg>
      </pc:sldChg>
      <pc:sldChg chg="ord">
        <pc:chgData name="Matthieu Esclasse" userId="6a7b3a6b-b934-4040-908b-493f2f5c0a22" providerId="ADAL" clId="{23FD86DB-4AC5-4ECD-9312-34E8B0226B34}" dt="2024-07-29T15:04:21.804" v="336"/>
        <pc:sldMkLst>
          <pc:docMk/>
          <pc:sldMk cId="1061035852" sldId="755"/>
        </pc:sldMkLst>
      </pc:sldChg>
      <pc:sldChg chg="delSp mod ord modShow">
        <pc:chgData name="Matthieu Esclasse" userId="6a7b3a6b-b934-4040-908b-493f2f5c0a22" providerId="ADAL" clId="{23FD86DB-4AC5-4ECD-9312-34E8B0226B34}" dt="2024-07-29T15:18:48.183" v="421" actId="729"/>
        <pc:sldMkLst>
          <pc:docMk/>
          <pc:sldMk cId="3932385010" sldId="788"/>
        </pc:sldMkLst>
        <pc:spChg chg="del">
          <ac:chgData name="Matthieu Esclasse" userId="6a7b3a6b-b934-4040-908b-493f2f5c0a22" providerId="ADAL" clId="{23FD86DB-4AC5-4ECD-9312-34E8B0226B34}" dt="2024-07-29T15:03:37.772" v="329" actId="478"/>
          <ac:spMkLst>
            <pc:docMk/>
            <pc:sldMk cId="3932385010" sldId="788"/>
            <ac:spMk id="5" creationId="{A3946748-5902-C00F-0A55-900B47CEA562}"/>
          </ac:spMkLst>
        </pc:spChg>
        <pc:spChg chg="del">
          <ac:chgData name="Matthieu Esclasse" userId="6a7b3a6b-b934-4040-908b-493f2f5c0a22" providerId="ADAL" clId="{23FD86DB-4AC5-4ECD-9312-34E8B0226B34}" dt="2024-07-29T15:03:42.373" v="330" actId="478"/>
          <ac:spMkLst>
            <pc:docMk/>
            <pc:sldMk cId="3932385010" sldId="788"/>
            <ac:spMk id="9" creationId="{00000000-0000-0000-0000-000000000000}"/>
          </ac:spMkLst>
        </pc:spChg>
      </pc:sldChg>
      <pc:sldChg chg="modSp mod">
        <pc:chgData name="Matthieu Esclasse" userId="6a7b3a6b-b934-4040-908b-493f2f5c0a22" providerId="ADAL" clId="{23FD86DB-4AC5-4ECD-9312-34E8B0226B34}" dt="2024-07-29T15:02:44.138" v="328" actId="33524"/>
        <pc:sldMkLst>
          <pc:docMk/>
          <pc:sldMk cId="1026993" sldId="791"/>
        </pc:sldMkLst>
        <pc:spChg chg="mod">
          <ac:chgData name="Matthieu Esclasse" userId="6a7b3a6b-b934-4040-908b-493f2f5c0a22" providerId="ADAL" clId="{23FD86DB-4AC5-4ECD-9312-34E8B0226B34}" dt="2024-07-29T15:02:44.138" v="328" actId="33524"/>
          <ac:spMkLst>
            <pc:docMk/>
            <pc:sldMk cId="1026993" sldId="791"/>
            <ac:spMk id="9" creationId="{2F9F5EA1-46B8-9431-ACD2-ABAEC1BCE430}"/>
          </ac:spMkLst>
        </pc:spChg>
      </pc:sldChg>
      <pc:sldChg chg="addSp delSp modSp mod">
        <pc:chgData name="Matthieu Esclasse" userId="6a7b3a6b-b934-4040-908b-493f2f5c0a22" providerId="ADAL" clId="{23FD86DB-4AC5-4ECD-9312-34E8B0226B34}" dt="2024-07-29T15:52:29.053" v="449" actId="1038"/>
        <pc:sldMkLst>
          <pc:docMk/>
          <pc:sldMk cId="106946034" sldId="817"/>
        </pc:sldMkLst>
        <pc:spChg chg="mod topLvl">
          <ac:chgData name="Matthieu Esclasse" userId="6a7b3a6b-b934-4040-908b-493f2f5c0a22" providerId="ADAL" clId="{23FD86DB-4AC5-4ECD-9312-34E8B0226B34}" dt="2024-07-29T14:51:19.494" v="146" actId="115"/>
          <ac:spMkLst>
            <pc:docMk/>
            <pc:sldMk cId="106946034" sldId="817"/>
            <ac:spMk id="3" creationId="{47E6CD0A-4E3D-452D-93D1-5765BE1F642F}"/>
          </ac:spMkLst>
        </pc:spChg>
        <pc:spChg chg="mod">
          <ac:chgData name="Matthieu Esclasse" userId="6a7b3a6b-b934-4040-908b-493f2f5c0a22" providerId="ADAL" clId="{23FD86DB-4AC5-4ECD-9312-34E8B0226B34}" dt="2024-07-29T15:51:52.646" v="438" actId="12789"/>
          <ac:spMkLst>
            <pc:docMk/>
            <pc:sldMk cId="106946034" sldId="817"/>
            <ac:spMk id="4" creationId="{9BD17C6F-F656-FC70-9619-C7F3F4AFF9BF}"/>
          </ac:spMkLst>
        </pc:spChg>
        <pc:spChg chg="mod">
          <ac:chgData name="Matthieu Esclasse" userId="6a7b3a6b-b934-4040-908b-493f2f5c0a22" providerId="ADAL" clId="{23FD86DB-4AC5-4ECD-9312-34E8B0226B34}" dt="2024-07-29T15:19:21.428" v="431" actId="1035"/>
          <ac:spMkLst>
            <pc:docMk/>
            <pc:sldMk cId="106946034" sldId="817"/>
            <ac:spMk id="6" creationId="{5981C09D-DB3A-19C8-4CD8-BE8E3FBC0BFF}"/>
          </ac:spMkLst>
        </pc:spChg>
        <pc:spChg chg="mod">
          <ac:chgData name="Matthieu Esclasse" userId="6a7b3a6b-b934-4040-908b-493f2f5c0a22" providerId="ADAL" clId="{23FD86DB-4AC5-4ECD-9312-34E8B0226B34}" dt="2024-07-29T15:19:21.428" v="431" actId="1035"/>
          <ac:spMkLst>
            <pc:docMk/>
            <pc:sldMk cId="106946034" sldId="817"/>
            <ac:spMk id="7" creationId="{19AE7CA7-68AD-09AC-8060-F684CAB6C9EC}"/>
          </ac:spMkLst>
        </pc:spChg>
        <pc:spChg chg="add mod ord">
          <ac:chgData name="Matthieu Esclasse" userId="6a7b3a6b-b934-4040-908b-493f2f5c0a22" providerId="ADAL" clId="{23FD86DB-4AC5-4ECD-9312-34E8B0226B34}" dt="2024-07-29T15:19:21.428" v="431" actId="1035"/>
          <ac:spMkLst>
            <pc:docMk/>
            <pc:sldMk cId="106946034" sldId="817"/>
            <ac:spMk id="9" creationId="{2DC6545E-9713-D464-B09B-897E989C5561}"/>
          </ac:spMkLst>
        </pc:spChg>
        <pc:spChg chg="mod">
          <ac:chgData name="Matthieu Esclasse" userId="6a7b3a6b-b934-4040-908b-493f2f5c0a22" providerId="ADAL" clId="{23FD86DB-4AC5-4ECD-9312-34E8B0226B34}" dt="2024-07-29T15:19:21.428" v="431" actId="1035"/>
          <ac:spMkLst>
            <pc:docMk/>
            <pc:sldMk cId="106946034" sldId="817"/>
            <ac:spMk id="10" creationId="{C2E4EAB8-D3BF-65EE-55A7-A1CC4E664BD9}"/>
          </ac:spMkLst>
        </pc:spChg>
        <pc:spChg chg="mod">
          <ac:chgData name="Matthieu Esclasse" userId="6a7b3a6b-b934-4040-908b-493f2f5c0a22" providerId="ADAL" clId="{23FD86DB-4AC5-4ECD-9312-34E8B0226B34}" dt="2024-07-29T15:19:21.428" v="431" actId="1035"/>
          <ac:spMkLst>
            <pc:docMk/>
            <pc:sldMk cId="106946034" sldId="817"/>
            <ac:spMk id="21" creationId="{FBD4A741-E22E-E73D-6913-539045F65092}"/>
          </ac:spMkLst>
        </pc:spChg>
        <pc:spChg chg="mod">
          <ac:chgData name="Matthieu Esclasse" userId="6a7b3a6b-b934-4040-908b-493f2f5c0a22" providerId="ADAL" clId="{23FD86DB-4AC5-4ECD-9312-34E8B0226B34}" dt="2024-07-29T15:19:21.428" v="431" actId="1035"/>
          <ac:spMkLst>
            <pc:docMk/>
            <pc:sldMk cId="106946034" sldId="817"/>
            <ac:spMk id="31" creationId="{1919CA80-7612-6F77-54DF-1FF8731719F0}"/>
          </ac:spMkLst>
        </pc:spChg>
        <pc:spChg chg="mod">
          <ac:chgData name="Matthieu Esclasse" userId="6a7b3a6b-b934-4040-908b-493f2f5c0a22" providerId="ADAL" clId="{23FD86DB-4AC5-4ECD-9312-34E8B0226B34}" dt="2024-07-29T15:19:21.428" v="431" actId="1035"/>
          <ac:spMkLst>
            <pc:docMk/>
            <pc:sldMk cId="106946034" sldId="817"/>
            <ac:spMk id="32" creationId="{1919CA80-7612-6F77-54DF-1FF8731719F0}"/>
          </ac:spMkLst>
        </pc:spChg>
        <pc:spChg chg="mod ord">
          <ac:chgData name="Matthieu Esclasse" userId="6a7b3a6b-b934-4040-908b-493f2f5c0a22" providerId="ADAL" clId="{23FD86DB-4AC5-4ECD-9312-34E8B0226B34}" dt="2024-07-29T15:19:21.428" v="431" actId="1035"/>
          <ac:spMkLst>
            <pc:docMk/>
            <pc:sldMk cId="106946034" sldId="817"/>
            <ac:spMk id="36" creationId="{EAA1EB16-FD99-0676-9066-C51B1C53A935}"/>
          </ac:spMkLst>
        </pc:spChg>
        <pc:spChg chg="mod">
          <ac:chgData name="Matthieu Esclasse" userId="6a7b3a6b-b934-4040-908b-493f2f5c0a22" providerId="ADAL" clId="{23FD86DB-4AC5-4ECD-9312-34E8B0226B34}" dt="2024-07-29T15:19:21.428" v="431" actId="1035"/>
          <ac:spMkLst>
            <pc:docMk/>
            <pc:sldMk cId="106946034" sldId="817"/>
            <ac:spMk id="37" creationId="{8C2883F0-C7A1-0004-1E2B-E00BF922CB9C}"/>
          </ac:spMkLst>
        </pc:spChg>
        <pc:spChg chg="mod">
          <ac:chgData name="Matthieu Esclasse" userId="6a7b3a6b-b934-4040-908b-493f2f5c0a22" providerId="ADAL" clId="{23FD86DB-4AC5-4ECD-9312-34E8B0226B34}" dt="2024-07-29T15:19:21.428" v="431" actId="1035"/>
          <ac:spMkLst>
            <pc:docMk/>
            <pc:sldMk cId="106946034" sldId="817"/>
            <ac:spMk id="40" creationId="{1919CA80-7612-6F77-54DF-1FF8731719F0}"/>
          </ac:spMkLst>
        </pc:spChg>
        <pc:spChg chg="mod">
          <ac:chgData name="Matthieu Esclasse" userId="6a7b3a6b-b934-4040-908b-493f2f5c0a22" providerId="ADAL" clId="{23FD86DB-4AC5-4ECD-9312-34E8B0226B34}" dt="2024-07-29T15:06:11.165" v="375" actId="20577"/>
          <ac:spMkLst>
            <pc:docMk/>
            <pc:sldMk cId="106946034" sldId="817"/>
            <ac:spMk id="47" creationId="{A913DFA7-A400-4DCA-BC79-70388130EC10}"/>
          </ac:spMkLst>
        </pc:spChg>
        <pc:spChg chg="mod">
          <ac:chgData name="Matthieu Esclasse" userId="6a7b3a6b-b934-4040-908b-493f2f5c0a22" providerId="ADAL" clId="{23FD86DB-4AC5-4ECD-9312-34E8B0226B34}" dt="2024-07-29T15:19:21.428" v="431" actId="1035"/>
          <ac:spMkLst>
            <pc:docMk/>
            <pc:sldMk cId="106946034" sldId="817"/>
            <ac:spMk id="56" creationId="{8C2883F0-C7A1-0004-1E2B-E00BF922CB9C}"/>
          </ac:spMkLst>
        </pc:spChg>
        <pc:spChg chg="mod">
          <ac:chgData name="Matthieu Esclasse" userId="6a7b3a6b-b934-4040-908b-493f2f5c0a22" providerId="ADAL" clId="{23FD86DB-4AC5-4ECD-9312-34E8B0226B34}" dt="2024-07-29T15:19:21.428" v="431" actId="1035"/>
          <ac:spMkLst>
            <pc:docMk/>
            <pc:sldMk cId="106946034" sldId="817"/>
            <ac:spMk id="62" creationId="{0A6E978D-3D95-AC39-97E6-916F4A75586D}"/>
          </ac:spMkLst>
        </pc:spChg>
        <pc:spChg chg="mod">
          <ac:chgData name="Matthieu Esclasse" userId="6a7b3a6b-b934-4040-908b-493f2f5c0a22" providerId="ADAL" clId="{23FD86DB-4AC5-4ECD-9312-34E8B0226B34}" dt="2024-07-29T15:19:21.428" v="431" actId="1035"/>
          <ac:spMkLst>
            <pc:docMk/>
            <pc:sldMk cId="106946034" sldId="817"/>
            <ac:spMk id="64" creationId="{51DBE018-7D2B-990C-376D-9FDE3B48EE8E}"/>
          </ac:spMkLst>
        </pc:spChg>
        <pc:spChg chg="mod">
          <ac:chgData name="Matthieu Esclasse" userId="6a7b3a6b-b934-4040-908b-493f2f5c0a22" providerId="ADAL" clId="{23FD86DB-4AC5-4ECD-9312-34E8B0226B34}" dt="2024-07-29T15:19:21.428" v="431" actId="1035"/>
          <ac:spMkLst>
            <pc:docMk/>
            <pc:sldMk cId="106946034" sldId="817"/>
            <ac:spMk id="116" creationId="{C0812ADB-E149-2843-C22A-C1733D76EF8C}"/>
          </ac:spMkLst>
        </pc:spChg>
        <pc:spChg chg="mod">
          <ac:chgData name="Matthieu Esclasse" userId="6a7b3a6b-b934-4040-908b-493f2f5c0a22" providerId="ADAL" clId="{23FD86DB-4AC5-4ECD-9312-34E8B0226B34}" dt="2024-07-29T15:19:21.428" v="431" actId="1035"/>
          <ac:spMkLst>
            <pc:docMk/>
            <pc:sldMk cId="106946034" sldId="817"/>
            <ac:spMk id="117" creationId="{EAA1EB16-FD99-0676-9066-C51B1C53A935}"/>
          </ac:spMkLst>
        </pc:spChg>
        <pc:grpChg chg="add mod">
          <ac:chgData name="Matthieu Esclasse" userId="6a7b3a6b-b934-4040-908b-493f2f5c0a22" providerId="ADAL" clId="{23FD86DB-4AC5-4ECD-9312-34E8B0226B34}" dt="2024-07-29T15:52:17.769" v="447" actId="1036"/>
          <ac:grpSpMkLst>
            <pc:docMk/>
            <pc:sldMk cId="106946034" sldId="817"/>
            <ac:grpSpMk id="2" creationId="{12B0BFDE-948A-240A-9958-F0F65469B492}"/>
          </ac:grpSpMkLst>
        </pc:grpChg>
        <pc:grpChg chg="del mod">
          <ac:chgData name="Matthieu Esclasse" userId="6a7b3a6b-b934-4040-908b-493f2f5c0a22" providerId="ADAL" clId="{23FD86DB-4AC5-4ECD-9312-34E8B0226B34}" dt="2024-07-29T12:10:20.416" v="13" actId="165"/>
          <ac:grpSpMkLst>
            <pc:docMk/>
            <pc:sldMk cId="106946034" sldId="817"/>
            <ac:grpSpMk id="2" creationId="{72BF5060-A4B2-CBC9-6145-9F8BACA1031A}"/>
          </ac:grpSpMkLst>
        </pc:grpChg>
        <pc:grpChg chg="mod">
          <ac:chgData name="Matthieu Esclasse" userId="6a7b3a6b-b934-4040-908b-493f2f5c0a22" providerId="ADAL" clId="{23FD86DB-4AC5-4ECD-9312-34E8B0226B34}" dt="2024-07-29T15:19:21.428" v="431" actId="1035"/>
          <ac:grpSpMkLst>
            <pc:docMk/>
            <pc:sldMk cId="106946034" sldId="817"/>
            <ac:grpSpMk id="44" creationId="{EB2AAE92-27A2-4644-BEB7-402014E698CB}"/>
          </ac:grpSpMkLst>
        </pc:grpChg>
        <pc:grpChg chg="mod">
          <ac:chgData name="Matthieu Esclasse" userId="6a7b3a6b-b934-4040-908b-493f2f5c0a22" providerId="ADAL" clId="{23FD86DB-4AC5-4ECD-9312-34E8B0226B34}" dt="2024-07-29T15:19:21.428" v="431" actId="1035"/>
          <ac:grpSpMkLst>
            <pc:docMk/>
            <pc:sldMk cId="106946034" sldId="817"/>
            <ac:grpSpMk id="48" creationId="{624E0770-8A46-2A27-B872-0B7482A9E4FD}"/>
          </ac:grpSpMkLst>
        </pc:grpChg>
        <pc:grpChg chg="add del mod">
          <ac:chgData name="Matthieu Esclasse" userId="6a7b3a6b-b934-4040-908b-493f2f5c0a22" providerId="ADAL" clId="{23FD86DB-4AC5-4ECD-9312-34E8B0226B34}" dt="2024-07-29T15:05:00.879" v="339" actId="478"/>
          <ac:grpSpMkLst>
            <pc:docMk/>
            <pc:sldMk cId="106946034" sldId="817"/>
            <ac:grpSpMk id="94" creationId="{D9188342-DD8F-5739-877D-4FDDFFA13B2D}"/>
          </ac:grpSpMkLst>
        </pc:grpChg>
        <pc:picChg chg="mod topLvl">
          <ac:chgData name="Matthieu Esclasse" userId="6a7b3a6b-b934-4040-908b-493f2f5c0a22" providerId="ADAL" clId="{23FD86DB-4AC5-4ECD-9312-34E8B0226B34}" dt="2024-07-29T12:11:10.982" v="28" actId="164"/>
          <ac:picMkLst>
            <pc:docMk/>
            <pc:sldMk cId="106946034" sldId="817"/>
            <ac:picMk id="4" creationId="{BA694A59-8254-222D-6B86-FFEA6CE0E18F}"/>
          </ac:picMkLst>
        </pc:picChg>
        <pc:picChg chg="mod">
          <ac:chgData name="Matthieu Esclasse" userId="6a7b3a6b-b934-4040-908b-493f2f5c0a22" providerId="ADAL" clId="{23FD86DB-4AC5-4ECD-9312-34E8B0226B34}" dt="2024-07-29T15:52:29.053" v="449" actId="1038"/>
          <ac:picMkLst>
            <pc:docMk/>
            <pc:sldMk cId="106946034" sldId="817"/>
            <ac:picMk id="5" creationId="{41F5DBA4-40DA-75AB-2176-7C9407BFC962}"/>
          </ac:picMkLst>
        </pc:picChg>
        <pc:picChg chg="mod">
          <ac:chgData name="Matthieu Esclasse" userId="6a7b3a6b-b934-4040-908b-493f2f5c0a22" providerId="ADAL" clId="{23FD86DB-4AC5-4ECD-9312-34E8B0226B34}" dt="2024-07-29T15:19:21.428" v="431" actId="1035"/>
          <ac:picMkLst>
            <pc:docMk/>
            <pc:sldMk cId="106946034" sldId="817"/>
            <ac:picMk id="138" creationId="{CF793E78-8F4B-EF99-9CEA-7435897E76B0}"/>
          </ac:picMkLst>
        </pc:picChg>
        <pc:picChg chg="mod">
          <ac:chgData name="Matthieu Esclasse" userId="6a7b3a6b-b934-4040-908b-493f2f5c0a22" providerId="ADAL" clId="{23FD86DB-4AC5-4ECD-9312-34E8B0226B34}" dt="2024-07-29T15:19:21.428" v="431" actId="1035"/>
          <ac:picMkLst>
            <pc:docMk/>
            <pc:sldMk cId="106946034" sldId="817"/>
            <ac:picMk id="139" creationId="{40770693-231F-E9F1-1FF9-A446F5BB0078}"/>
          </ac:picMkLst>
        </pc:picChg>
        <pc:cxnChg chg="add mod">
          <ac:chgData name="Matthieu Esclasse" userId="6a7b3a6b-b934-4040-908b-493f2f5c0a22" providerId="ADAL" clId="{23FD86DB-4AC5-4ECD-9312-34E8B0226B34}" dt="2024-07-29T15:19:21.428" v="431" actId="1035"/>
          <ac:cxnSpMkLst>
            <pc:docMk/>
            <pc:sldMk cId="106946034" sldId="817"/>
            <ac:cxnSpMk id="3" creationId="{00494DAF-4252-AF06-8F12-103BB499C257}"/>
          </ac:cxnSpMkLst>
        </pc:cxnChg>
        <pc:cxnChg chg="mod">
          <ac:chgData name="Matthieu Esclasse" userId="6a7b3a6b-b934-4040-908b-493f2f5c0a22" providerId="ADAL" clId="{23FD86DB-4AC5-4ECD-9312-34E8B0226B34}" dt="2024-07-29T15:19:21.428" v="431" actId="1035"/>
          <ac:cxnSpMkLst>
            <pc:docMk/>
            <pc:sldMk cId="106946034" sldId="817"/>
            <ac:cxnSpMk id="8" creationId="{6651462F-55EE-C3E4-084A-25081374F0A3}"/>
          </ac:cxnSpMkLst>
        </pc:cxnChg>
        <pc:cxnChg chg="add del">
          <ac:chgData name="Matthieu Esclasse" userId="6a7b3a6b-b934-4040-908b-493f2f5c0a22" providerId="ADAL" clId="{23FD86DB-4AC5-4ECD-9312-34E8B0226B34}" dt="2024-07-29T15:14:54.053" v="417" actId="11529"/>
          <ac:cxnSpMkLst>
            <pc:docMk/>
            <pc:sldMk cId="106946034" sldId="817"/>
            <ac:cxnSpMk id="12" creationId="{434AB700-9521-BAAE-08DC-A877AD025DBF}"/>
          </ac:cxnSpMkLst>
        </pc:cxnChg>
        <pc:cxnChg chg="mod">
          <ac:chgData name="Matthieu Esclasse" userId="6a7b3a6b-b934-4040-908b-493f2f5c0a22" providerId="ADAL" clId="{23FD86DB-4AC5-4ECD-9312-34E8B0226B34}" dt="2024-07-29T15:19:21.428" v="431" actId="1035"/>
          <ac:cxnSpMkLst>
            <pc:docMk/>
            <pc:sldMk cId="106946034" sldId="817"/>
            <ac:cxnSpMk id="25" creationId="{BFC9935C-88FE-AEFB-03BC-9CDE9F948D95}"/>
          </ac:cxnSpMkLst>
        </pc:cxnChg>
        <pc:cxnChg chg="mod">
          <ac:chgData name="Matthieu Esclasse" userId="6a7b3a6b-b934-4040-908b-493f2f5c0a22" providerId="ADAL" clId="{23FD86DB-4AC5-4ECD-9312-34E8B0226B34}" dt="2024-07-29T15:19:21.428" v="431" actId="1035"/>
          <ac:cxnSpMkLst>
            <pc:docMk/>
            <pc:sldMk cId="106946034" sldId="817"/>
            <ac:cxnSpMk id="27" creationId="{70D0A770-C152-5E5D-9C24-BF0E2A49F6E3}"/>
          </ac:cxnSpMkLst>
        </pc:cxnChg>
        <pc:cxnChg chg="mod">
          <ac:chgData name="Matthieu Esclasse" userId="6a7b3a6b-b934-4040-908b-493f2f5c0a22" providerId="ADAL" clId="{23FD86DB-4AC5-4ECD-9312-34E8B0226B34}" dt="2024-07-29T15:19:21.428" v="431" actId="1035"/>
          <ac:cxnSpMkLst>
            <pc:docMk/>
            <pc:sldMk cId="106946034" sldId="817"/>
            <ac:cxnSpMk id="30" creationId="{6A28AF16-48E0-714D-6CDC-EBB4718166F8}"/>
          </ac:cxnSpMkLst>
        </pc:cxnChg>
        <pc:cxnChg chg="mod">
          <ac:chgData name="Matthieu Esclasse" userId="6a7b3a6b-b934-4040-908b-493f2f5c0a22" providerId="ADAL" clId="{23FD86DB-4AC5-4ECD-9312-34E8B0226B34}" dt="2024-07-29T15:19:21.428" v="431" actId="1035"/>
          <ac:cxnSpMkLst>
            <pc:docMk/>
            <pc:sldMk cId="106946034" sldId="817"/>
            <ac:cxnSpMk id="33" creationId="{0CAE203F-699C-1DBE-A483-28BC7382FC21}"/>
          </ac:cxnSpMkLst>
        </pc:cxnChg>
        <pc:cxnChg chg="mod">
          <ac:chgData name="Matthieu Esclasse" userId="6a7b3a6b-b934-4040-908b-493f2f5c0a22" providerId="ADAL" clId="{23FD86DB-4AC5-4ECD-9312-34E8B0226B34}" dt="2024-07-29T15:19:21.428" v="431" actId="1035"/>
          <ac:cxnSpMkLst>
            <pc:docMk/>
            <pc:sldMk cId="106946034" sldId="817"/>
            <ac:cxnSpMk id="39" creationId="{8D675F87-C1EA-FA1B-8E75-C4DA1238209A}"/>
          </ac:cxnSpMkLst>
        </pc:cxnChg>
        <pc:cxnChg chg="del mod">
          <ac:chgData name="Matthieu Esclasse" userId="6a7b3a6b-b934-4040-908b-493f2f5c0a22" providerId="ADAL" clId="{23FD86DB-4AC5-4ECD-9312-34E8B0226B34}" dt="2024-07-29T12:14:09.645" v="65" actId="478"/>
          <ac:cxnSpMkLst>
            <pc:docMk/>
            <pc:sldMk cId="106946034" sldId="817"/>
            <ac:cxnSpMk id="43" creationId="{8D675F87-C1EA-FA1B-8E75-C4DA1238209A}"/>
          </ac:cxnSpMkLst>
        </pc:cxnChg>
        <pc:cxnChg chg="mod">
          <ac:chgData name="Matthieu Esclasse" userId="6a7b3a6b-b934-4040-908b-493f2f5c0a22" providerId="ADAL" clId="{23FD86DB-4AC5-4ECD-9312-34E8B0226B34}" dt="2024-07-29T15:19:21.428" v="431" actId="1035"/>
          <ac:cxnSpMkLst>
            <pc:docMk/>
            <pc:sldMk cId="106946034" sldId="817"/>
            <ac:cxnSpMk id="45" creationId="{0CAE203F-699C-1DBE-A483-28BC7382FC21}"/>
          </ac:cxnSpMkLst>
        </pc:cxnChg>
        <pc:cxnChg chg="mod">
          <ac:chgData name="Matthieu Esclasse" userId="6a7b3a6b-b934-4040-908b-493f2f5c0a22" providerId="ADAL" clId="{23FD86DB-4AC5-4ECD-9312-34E8B0226B34}" dt="2024-07-29T15:19:21.428" v="431" actId="1035"/>
          <ac:cxnSpMkLst>
            <pc:docMk/>
            <pc:sldMk cId="106946034" sldId="817"/>
            <ac:cxnSpMk id="70" creationId="{8D675F87-C1EA-FA1B-8E75-C4DA1238209A}"/>
          </ac:cxnSpMkLst>
        </pc:cxnChg>
        <pc:cxnChg chg="mod">
          <ac:chgData name="Matthieu Esclasse" userId="6a7b3a6b-b934-4040-908b-493f2f5c0a22" providerId="ADAL" clId="{23FD86DB-4AC5-4ECD-9312-34E8B0226B34}" dt="2024-07-29T15:19:21.428" v="431" actId="1035"/>
          <ac:cxnSpMkLst>
            <pc:docMk/>
            <pc:sldMk cId="106946034" sldId="817"/>
            <ac:cxnSpMk id="89" creationId="{6E2C3497-B739-1794-F29B-C03383CFE55E}"/>
          </ac:cxnSpMkLst>
        </pc:cxnChg>
        <pc:cxnChg chg="add del mod">
          <ac:chgData name="Matthieu Esclasse" userId="6a7b3a6b-b934-4040-908b-493f2f5c0a22" providerId="ADAL" clId="{23FD86DB-4AC5-4ECD-9312-34E8B0226B34}" dt="2024-07-29T15:09:10.457" v="379" actId="478"/>
          <ac:cxnSpMkLst>
            <pc:docMk/>
            <pc:sldMk cId="106946034" sldId="817"/>
            <ac:cxnSpMk id="103" creationId="{AC5CCF6D-EA7C-DF48-0864-C6F6138C6E4E}"/>
          </ac:cxnSpMkLst>
        </pc:cxn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09A080-3DF4-46A0-99A5-E4F2B8AB0269}"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fr-FR"/>
        </a:p>
      </dgm:t>
    </dgm:pt>
    <dgm:pt modelId="{FCAC82D0-9AAC-4588-BD22-B3DD9070B199}">
      <dgm:prSet phldrT="[Text]"/>
      <dgm:spPr/>
      <dgm:t>
        <a:bodyPr/>
        <a:lstStyle/>
        <a:p>
          <a:r>
            <a:rPr lang="fr-FR" dirty="0" smtClean="0"/>
            <a:t>Administration et suivi de l’évolution des outils (OGC, Campus, évaluations)</a:t>
          </a:r>
          <a:endParaRPr lang="fr-FR" dirty="0"/>
        </a:p>
      </dgm:t>
    </dgm:pt>
    <dgm:pt modelId="{B9227649-22E2-4CC3-8368-53B264BAB1A3}" type="parTrans" cxnId="{A3B130BA-D5E7-41CD-8D52-3062CAFF2EB2}">
      <dgm:prSet/>
      <dgm:spPr/>
      <dgm:t>
        <a:bodyPr/>
        <a:lstStyle/>
        <a:p>
          <a:endParaRPr lang="fr-FR"/>
        </a:p>
      </dgm:t>
    </dgm:pt>
    <dgm:pt modelId="{71168406-7C31-4248-98D0-182F51AF03A5}" type="sibTrans" cxnId="{A3B130BA-D5E7-41CD-8D52-3062CAFF2EB2}">
      <dgm:prSet/>
      <dgm:spPr/>
      <dgm:t>
        <a:bodyPr/>
        <a:lstStyle/>
        <a:p>
          <a:endParaRPr lang="fr-FR"/>
        </a:p>
      </dgm:t>
    </dgm:pt>
    <dgm:pt modelId="{0F92692F-DBD6-49F2-9EC6-230CD4ABD11C}">
      <dgm:prSet phldrT="[Text]"/>
      <dgm:spPr/>
      <dgm:t>
        <a:bodyPr/>
        <a:lstStyle/>
        <a:p>
          <a:r>
            <a:rPr lang="fr-FR" dirty="0" smtClean="0"/>
            <a:t>Envoi des campagnes nationales obligatoires</a:t>
          </a:r>
          <a:endParaRPr lang="fr-FR" dirty="0"/>
        </a:p>
      </dgm:t>
    </dgm:pt>
    <dgm:pt modelId="{718103AD-6E96-4B1D-88E8-875CCD8B1A1C}" type="parTrans" cxnId="{2DF48404-DAEB-48AA-A920-DCB59F26E31B}">
      <dgm:prSet/>
      <dgm:spPr/>
      <dgm:t>
        <a:bodyPr/>
        <a:lstStyle/>
        <a:p>
          <a:endParaRPr lang="fr-FR"/>
        </a:p>
      </dgm:t>
    </dgm:pt>
    <dgm:pt modelId="{4AB51691-17AD-481A-BCE0-8DCCBE5B4B8A}" type="sibTrans" cxnId="{2DF48404-DAEB-48AA-A920-DCB59F26E31B}">
      <dgm:prSet/>
      <dgm:spPr/>
      <dgm:t>
        <a:bodyPr/>
        <a:lstStyle/>
        <a:p>
          <a:endParaRPr lang="fr-FR"/>
        </a:p>
      </dgm:t>
    </dgm:pt>
    <dgm:pt modelId="{8B8E66EF-AFE0-4854-B259-9E0B27EBF184}">
      <dgm:prSet/>
      <dgm:spPr/>
      <dgm:t>
        <a:bodyPr/>
        <a:lstStyle/>
        <a:p>
          <a:r>
            <a:rPr lang="fr-FR" dirty="0" smtClean="0"/>
            <a:t>Suivi du plan d’actions national</a:t>
          </a:r>
        </a:p>
      </dgm:t>
    </dgm:pt>
    <dgm:pt modelId="{B73881EA-81EF-4738-BEF3-A2D10C71CDA3}" type="parTrans" cxnId="{A8B6D6B2-D170-4EEB-8B5F-74BE718E3032}">
      <dgm:prSet/>
      <dgm:spPr/>
      <dgm:t>
        <a:bodyPr/>
        <a:lstStyle/>
        <a:p>
          <a:endParaRPr lang="fr-FR"/>
        </a:p>
      </dgm:t>
    </dgm:pt>
    <dgm:pt modelId="{8A12033E-3F27-4C64-B2B1-36CAFB87699A}" type="sibTrans" cxnId="{A8B6D6B2-D170-4EEB-8B5F-74BE718E3032}">
      <dgm:prSet/>
      <dgm:spPr/>
      <dgm:t>
        <a:bodyPr/>
        <a:lstStyle/>
        <a:p>
          <a:endParaRPr lang="fr-FR"/>
        </a:p>
      </dgm:t>
    </dgm:pt>
    <dgm:pt modelId="{C3767B5A-1388-4F44-A7FB-695E33FAD92A}">
      <dgm:prSet/>
      <dgm:spPr/>
      <dgm:t>
        <a:bodyPr/>
        <a:lstStyle/>
        <a:p>
          <a:r>
            <a:rPr lang="fr-FR" dirty="0" smtClean="0"/>
            <a:t>Pilotage de l’activité des Centre Régionaux de Promotion Osmose</a:t>
          </a:r>
        </a:p>
      </dgm:t>
    </dgm:pt>
    <dgm:pt modelId="{E9FFAFE9-F0E3-4A4E-AE43-110E4FAD7C55}" type="parTrans" cxnId="{B4BC29FA-94B7-474E-BDC5-A8EC74E9647A}">
      <dgm:prSet/>
      <dgm:spPr/>
      <dgm:t>
        <a:bodyPr/>
        <a:lstStyle/>
        <a:p>
          <a:endParaRPr lang="fr-FR"/>
        </a:p>
      </dgm:t>
    </dgm:pt>
    <dgm:pt modelId="{045E56D5-B6D5-42CC-BFD9-71B78DBD1E39}" type="sibTrans" cxnId="{B4BC29FA-94B7-474E-BDC5-A8EC74E9647A}">
      <dgm:prSet/>
      <dgm:spPr/>
      <dgm:t>
        <a:bodyPr/>
        <a:lstStyle/>
        <a:p>
          <a:endParaRPr lang="fr-FR"/>
        </a:p>
      </dgm:t>
    </dgm:pt>
    <dgm:pt modelId="{8AF0B73A-6882-4D5D-8E08-541B6BF6F97E}">
      <dgm:prSet/>
      <dgm:spPr/>
      <dgm:t>
        <a:bodyPr/>
        <a:lstStyle/>
        <a:p>
          <a:r>
            <a:rPr lang="fr-FR" dirty="0" smtClean="0"/>
            <a:t>Remontées des campagnes innovantes vers le national pour labellisation</a:t>
          </a:r>
          <a:endParaRPr lang="fr-FR" dirty="0"/>
        </a:p>
      </dgm:t>
    </dgm:pt>
    <dgm:pt modelId="{6C42FCC5-9A2E-41EF-8B61-28EABD7A2C7F}" type="parTrans" cxnId="{81EC5898-7C5C-4F30-9FFD-5A6DBFF234E4}">
      <dgm:prSet/>
      <dgm:spPr/>
      <dgm:t>
        <a:bodyPr/>
        <a:lstStyle/>
        <a:p>
          <a:endParaRPr lang="fr-FR"/>
        </a:p>
      </dgm:t>
    </dgm:pt>
    <dgm:pt modelId="{59499BF1-0C0F-4974-AA0B-116B2009B1A1}" type="sibTrans" cxnId="{81EC5898-7C5C-4F30-9FFD-5A6DBFF234E4}">
      <dgm:prSet/>
      <dgm:spPr/>
      <dgm:t>
        <a:bodyPr/>
        <a:lstStyle/>
        <a:p>
          <a:endParaRPr lang="fr-FR"/>
        </a:p>
      </dgm:t>
    </dgm:pt>
    <dgm:pt modelId="{CC2A7724-CE26-4133-801D-F4A1C2B51CDC}">
      <dgm:prSet phldrT="[Text]"/>
      <dgm:spPr/>
      <dgm:t>
        <a:bodyPr/>
        <a:lstStyle/>
        <a:p>
          <a:r>
            <a:rPr lang="fr-FR" dirty="0" smtClean="0"/>
            <a:t>Construction du plan marketing local</a:t>
          </a:r>
          <a:endParaRPr lang="fr-FR" dirty="0"/>
        </a:p>
      </dgm:t>
    </dgm:pt>
    <dgm:pt modelId="{15BE16AD-C66B-4C3C-84D4-C0126A00A71B}" type="parTrans" cxnId="{00AD32CF-101C-48D8-A52F-87934E0D92A2}">
      <dgm:prSet/>
      <dgm:spPr/>
      <dgm:t>
        <a:bodyPr/>
        <a:lstStyle/>
        <a:p>
          <a:endParaRPr lang="fr-FR"/>
        </a:p>
      </dgm:t>
    </dgm:pt>
    <dgm:pt modelId="{342DBF80-77B3-4B3C-B773-F8A6471D94F1}" type="sibTrans" cxnId="{00AD32CF-101C-48D8-A52F-87934E0D92A2}">
      <dgm:prSet/>
      <dgm:spPr/>
      <dgm:t>
        <a:bodyPr/>
        <a:lstStyle/>
        <a:p>
          <a:endParaRPr lang="fr-FR"/>
        </a:p>
      </dgm:t>
    </dgm:pt>
    <dgm:pt modelId="{A12D62D8-4CD7-41E3-822A-BEE04C2A2C9A}">
      <dgm:prSet phldrT="[Text]"/>
      <dgm:spPr/>
      <dgm:t>
        <a:bodyPr/>
        <a:lstStyle/>
        <a:p>
          <a:r>
            <a:rPr lang="fr-FR" dirty="0" smtClean="0"/>
            <a:t>Analyse des bilans de campagnes (sur la base des Tableaux de bord et indicateurs), ajustement du plan marketing</a:t>
          </a:r>
          <a:endParaRPr lang="fr-FR" dirty="0"/>
        </a:p>
      </dgm:t>
    </dgm:pt>
    <dgm:pt modelId="{56624C41-4CBC-494F-BDE9-34274E7EC617}" type="parTrans" cxnId="{F2D61663-087E-4FBF-A4EC-BE6915BE3249}">
      <dgm:prSet/>
      <dgm:spPr/>
      <dgm:t>
        <a:bodyPr/>
        <a:lstStyle/>
        <a:p>
          <a:endParaRPr lang="fr-FR"/>
        </a:p>
      </dgm:t>
    </dgm:pt>
    <dgm:pt modelId="{4337CD4F-2163-42D9-A86C-8CBBDA4D5801}" type="sibTrans" cxnId="{F2D61663-087E-4FBF-A4EC-BE6915BE3249}">
      <dgm:prSet/>
      <dgm:spPr/>
      <dgm:t>
        <a:bodyPr/>
        <a:lstStyle/>
        <a:p>
          <a:endParaRPr lang="fr-FR"/>
        </a:p>
      </dgm:t>
    </dgm:pt>
    <dgm:pt modelId="{A7D879F0-FDDF-48EC-8742-6763D3E93612}">
      <dgm:prSet/>
      <dgm:spPr/>
      <dgm:t>
        <a:bodyPr/>
        <a:lstStyle/>
        <a:p>
          <a:r>
            <a:rPr lang="fr-FR" dirty="0" smtClean="0"/>
            <a:t>Préparation et envoi des campagnes à la demande des CPAM</a:t>
          </a:r>
        </a:p>
      </dgm:t>
    </dgm:pt>
    <dgm:pt modelId="{D399DCF6-036B-40FB-AEB7-69D230802326}" type="parTrans" cxnId="{2A9695B0-B7FA-4E45-8FD7-206B871973FE}">
      <dgm:prSet/>
      <dgm:spPr/>
      <dgm:t>
        <a:bodyPr/>
        <a:lstStyle/>
        <a:p>
          <a:endParaRPr lang="fr-FR"/>
        </a:p>
      </dgm:t>
    </dgm:pt>
    <dgm:pt modelId="{7455C576-C820-4045-AA9A-F0F4168B2995}" type="sibTrans" cxnId="{2A9695B0-B7FA-4E45-8FD7-206B871973FE}">
      <dgm:prSet/>
      <dgm:spPr/>
      <dgm:t>
        <a:bodyPr/>
        <a:lstStyle/>
        <a:p>
          <a:endParaRPr lang="fr-FR"/>
        </a:p>
      </dgm:t>
    </dgm:pt>
    <dgm:pt modelId="{A745BB6A-E15E-4242-9E1E-93B447AA49C8}">
      <dgm:prSet/>
      <dgm:spPr/>
      <dgm:t>
        <a:bodyPr/>
        <a:lstStyle/>
        <a:p>
          <a:r>
            <a:rPr lang="fr-FR" dirty="0" smtClean="0"/>
            <a:t>Préparation d’un plan de promotion régional</a:t>
          </a:r>
        </a:p>
      </dgm:t>
    </dgm:pt>
    <dgm:pt modelId="{0D0E2C3A-77D6-4BAF-9FA5-796BF1BE99F3}" type="parTrans" cxnId="{FEDCC291-9F6E-4352-82EE-FBA8184A3EBB}">
      <dgm:prSet/>
      <dgm:spPr/>
      <dgm:t>
        <a:bodyPr/>
        <a:lstStyle/>
        <a:p>
          <a:endParaRPr lang="fr-FR"/>
        </a:p>
      </dgm:t>
    </dgm:pt>
    <dgm:pt modelId="{E280DC00-E065-4A8B-AC19-CF0BFAE154D5}" type="sibTrans" cxnId="{FEDCC291-9F6E-4352-82EE-FBA8184A3EBB}">
      <dgm:prSet/>
      <dgm:spPr/>
      <dgm:t>
        <a:bodyPr/>
        <a:lstStyle/>
        <a:p>
          <a:endParaRPr lang="fr-FR"/>
        </a:p>
      </dgm:t>
    </dgm:pt>
    <dgm:pt modelId="{23FFD60E-7A2F-4F4B-8BCF-5ABA95538E9C}">
      <dgm:prSet phldrT="[Text]"/>
      <dgm:spPr/>
      <dgm:t>
        <a:bodyPr/>
        <a:lstStyle/>
        <a:p>
          <a:r>
            <a:rPr lang="fr-FR" dirty="0" smtClean="0"/>
            <a:t>Coordination de l’activité marketing dans l’organisme (vision transverse </a:t>
          </a:r>
          <a:r>
            <a:rPr lang="fr-FR" dirty="0" err="1" smtClean="0"/>
            <a:t>front-office</a:t>
          </a:r>
          <a:r>
            <a:rPr lang="fr-FR" dirty="0" smtClean="0"/>
            <a:t> / back-office, connaissance client)</a:t>
          </a:r>
          <a:endParaRPr lang="fr-FR" dirty="0"/>
        </a:p>
      </dgm:t>
    </dgm:pt>
    <dgm:pt modelId="{18B39FFE-990C-43AA-BAB0-6537FA7127B3}" type="parTrans" cxnId="{ADEB0B63-94C7-4F2F-8FA3-A4A878C67C1D}">
      <dgm:prSet/>
      <dgm:spPr/>
      <dgm:t>
        <a:bodyPr/>
        <a:lstStyle/>
        <a:p>
          <a:endParaRPr lang="fr-FR"/>
        </a:p>
      </dgm:t>
    </dgm:pt>
    <dgm:pt modelId="{723422B8-5221-4AEB-9CA3-3F9FA069110C}" type="sibTrans" cxnId="{ADEB0B63-94C7-4F2F-8FA3-A4A878C67C1D}">
      <dgm:prSet/>
      <dgm:spPr/>
      <dgm:t>
        <a:bodyPr/>
        <a:lstStyle/>
        <a:p>
          <a:endParaRPr lang="fr-FR"/>
        </a:p>
      </dgm:t>
    </dgm:pt>
    <dgm:pt modelId="{CD925548-A861-443D-9642-E39446A72BF0}">
      <dgm:prSet phldrT="[Text]"/>
      <dgm:spPr/>
      <dgm:t>
        <a:bodyPr/>
        <a:lstStyle/>
        <a:p>
          <a:r>
            <a:rPr lang="fr-FR" dirty="0" smtClean="0"/>
            <a:t>Expression de besoins en termes de campagnes auprès des CRPO</a:t>
          </a:r>
          <a:endParaRPr lang="fr-FR" dirty="0"/>
        </a:p>
      </dgm:t>
    </dgm:pt>
    <dgm:pt modelId="{288A9197-135A-44A2-A56A-797851EDA0F4}" type="parTrans" cxnId="{0DF63C88-C2C1-4869-9DBE-B883EB57B2DB}">
      <dgm:prSet/>
      <dgm:spPr/>
      <dgm:t>
        <a:bodyPr/>
        <a:lstStyle/>
        <a:p>
          <a:endParaRPr lang="fr-FR"/>
        </a:p>
      </dgm:t>
    </dgm:pt>
    <dgm:pt modelId="{DD71B813-4A32-4EA1-BDF5-8579DC4820C7}" type="sibTrans" cxnId="{0DF63C88-C2C1-4869-9DBE-B883EB57B2DB}">
      <dgm:prSet/>
      <dgm:spPr/>
      <dgm:t>
        <a:bodyPr/>
        <a:lstStyle/>
        <a:p>
          <a:endParaRPr lang="fr-FR"/>
        </a:p>
      </dgm:t>
    </dgm:pt>
    <dgm:pt modelId="{C49D97FF-4219-426A-8403-DAECEF7D15DF}">
      <dgm:prSet phldrT="[Text]"/>
      <dgm:spPr/>
      <dgm:t>
        <a:bodyPr/>
        <a:lstStyle/>
        <a:p>
          <a:r>
            <a:rPr lang="fr-FR" dirty="0" smtClean="0"/>
            <a:t>Animation du réseau des référents marketing locaux</a:t>
          </a:r>
          <a:endParaRPr lang="fr-FR" dirty="0"/>
        </a:p>
      </dgm:t>
    </dgm:pt>
    <dgm:pt modelId="{CBD18354-4242-449F-8A7E-82A393B7C326}" type="parTrans" cxnId="{77822243-9CDA-4D76-A125-0968A0731DBE}">
      <dgm:prSet/>
      <dgm:spPr/>
      <dgm:t>
        <a:bodyPr/>
        <a:lstStyle/>
        <a:p>
          <a:endParaRPr lang="fr-FR"/>
        </a:p>
      </dgm:t>
    </dgm:pt>
    <dgm:pt modelId="{CA3E3B2D-E853-4A86-A461-9DDE7B4523A9}" type="sibTrans" cxnId="{77822243-9CDA-4D76-A125-0968A0731DBE}">
      <dgm:prSet/>
      <dgm:spPr/>
      <dgm:t>
        <a:bodyPr/>
        <a:lstStyle/>
        <a:p>
          <a:endParaRPr lang="fr-FR"/>
        </a:p>
      </dgm:t>
    </dgm:pt>
    <dgm:pt modelId="{55045918-60BF-4908-A63D-AC0BA5BB18CE}">
      <dgm:prSet phldrT="[Text]"/>
      <dgm:spPr/>
      <dgm:t>
        <a:bodyPr/>
        <a:lstStyle/>
        <a:p>
          <a:r>
            <a:rPr lang="fr-FR" dirty="0" smtClean="0"/>
            <a:t>Construction de la bibliothèque de campagnes (nationales et clé-en-main)</a:t>
          </a:r>
          <a:endParaRPr lang="fr-FR" dirty="0"/>
        </a:p>
      </dgm:t>
    </dgm:pt>
    <dgm:pt modelId="{F2B49BA3-24C7-4A20-A38E-13E90948EE2B}" type="parTrans" cxnId="{473A6718-FFEB-4ABD-9FB8-00A6DAF44D55}">
      <dgm:prSet/>
      <dgm:spPr/>
      <dgm:t>
        <a:bodyPr/>
        <a:lstStyle/>
        <a:p>
          <a:endParaRPr lang="fr-FR"/>
        </a:p>
      </dgm:t>
    </dgm:pt>
    <dgm:pt modelId="{69D1A661-5C94-4039-A2C7-561D95D6C82E}" type="sibTrans" cxnId="{473A6718-FFEB-4ABD-9FB8-00A6DAF44D55}">
      <dgm:prSet/>
      <dgm:spPr/>
      <dgm:t>
        <a:bodyPr/>
        <a:lstStyle/>
        <a:p>
          <a:endParaRPr lang="fr-FR"/>
        </a:p>
      </dgm:t>
    </dgm:pt>
    <dgm:pt modelId="{870EF270-46D1-4145-AA46-33246774C968}">
      <dgm:prSet/>
      <dgm:spPr/>
      <dgm:t>
        <a:bodyPr/>
        <a:lstStyle/>
        <a:p>
          <a:r>
            <a:rPr lang="fr-FR" dirty="0" smtClean="0"/>
            <a:t>Coordination interne avec les directions métier</a:t>
          </a:r>
        </a:p>
      </dgm:t>
    </dgm:pt>
    <dgm:pt modelId="{62723E47-0D6C-4A70-83FE-7E6A7004542E}" type="parTrans" cxnId="{DE1E8BAF-F840-47F1-B3F1-CE405732EBE7}">
      <dgm:prSet/>
      <dgm:spPr/>
      <dgm:t>
        <a:bodyPr/>
        <a:lstStyle/>
        <a:p>
          <a:endParaRPr lang="fr-FR"/>
        </a:p>
      </dgm:t>
    </dgm:pt>
    <dgm:pt modelId="{832A35EA-A9F5-49A5-A67B-1B99EE612B96}" type="sibTrans" cxnId="{DE1E8BAF-F840-47F1-B3F1-CE405732EBE7}">
      <dgm:prSet/>
      <dgm:spPr/>
      <dgm:t>
        <a:bodyPr/>
        <a:lstStyle/>
        <a:p>
          <a:endParaRPr lang="fr-FR"/>
        </a:p>
      </dgm:t>
    </dgm:pt>
    <dgm:pt modelId="{436882B8-C964-4A6B-8CFB-2048BCE5341B}">
      <dgm:prSet/>
      <dgm:spPr/>
      <dgm:t>
        <a:bodyPr/>
        <a:lstStyle/>
        <a:p>
          <a:r>
            <a:rPr lang="fr-FR" dirty="0" smtClean="0"/>
            <a:t>Gestion de l’activité au niveau régionale</a:t>
          </a:r>
          <a:endParaRPr lang="fr-FR" dirty="0"/>
        </a:p>
      </dgm:t>
    </dgm:pt>
    <dgm:pt modelId="{B6167279-DAD1-47A1-80A5-AC74763EC519}" type="parTrans" cxnId="{E87567C2-CD9F-4A0E-BA9B-D741DA795F41}">
      <dgm:prSet/>
      <dgm:spPr/>
      <dgm:t>
        <a:bodyPr/>
        <a:lstStyle/>
        <a:p>
          <a:endParaRPr lang="fr-FR"/>
        </a:p>
      </dgm:t>
    </dgm:pt>
    <dgm:pt modelId="{366DFEA0-AF37-4F56-9F3F-F84D4D650D63}" type="sibTrans" cxnId="{E87567C2-CD9F-4A0E-BA9B-D741DA795F41}">
      <dgm:prSet/>
      <dgm:spPr/>
      <dgm:t>
        <a:bodyPr/>
        <a:lstStyle/>
        <a:p>
          <a:endParaRPr lang="fr-FR"/>
        </a:p>
      </dgm:t>
    </dgm:pt>
    <dgm:pt modelId="{0AAB0DAD-60C2-4F08-BDA8-51E62A0188C5}">
      <dgm:prSet phldrT="[Text]"/>
      <dgm:spPr/>
      <dgm:t>
        <a:bodyPr/>
        <a:lstStyle/>
        <a:p>
          <a:r>
            <a:rPr lang="fr-FR" dirty="0" smtClean="0"/>
            <a:t>Communication interne auprès des commanditaires / parties prenantes</a:t>
          </a:r>
          <a:endParaRPr lang="fr-FR" dirty="0"/>
        </a:p>
      </dgm:t>
    </dgm:pt>
    <dgm:pt modelId="{8D23F539-DE04-4357-9D24-3300278A26A2}" type="parTrans" cxnId="{B759E44B-3292-40C3-92F7-EB52082DA70A}">
      <dgm:prSet/>
      <dgm:spPr/>
      <dgm:t>
        <a:bodyPr/>
        <a:lstStyle/>
        <a:p>
          <a:endParaRPr lang="fr-FR"/>
        </a:p>
      </dgm:t>
    </dgm:pt>
    <dgm:pt modelId="{BB8DDEF6-1AFD-40A0-8235-0A70F137797D}" type="sibTrans" cxnId="{B759E44B-3292-40C3-92F7-EB52082DA70A}">
      <dgm:prSet/>
      <dgm:spPr/>
      <dgm:t>
        <a:bodyPr/>
        <a:lstStyle/>
        <a:p>
          <a:endParaRPr lang="fr-FR"/>
        </a:p>
      </dgm:t>
    </dgm:pt>
    <dgm:pt modelId="{3AB4C1C4-F1A5-4DA7-9B21-36534AB70516}">
      <dgm:prSet phldrT="[Text]"/>
      <dgm:spPr/>
      <dgm:t>
        <a:bodyPr/>
        <a:lstStyle/>
        <a:p>
          <a:r>
            <a:rPr lang="fr-FR" b="1" dirty="0" smtClean="0"/>
            <a:t>Local</a:t>
          </a:r>
          <a:r>
            <a:rPr lang="fr-FR" dirty="0" smtClean="0"/>
            <a:t> – CPAM, DRSM, Régimes hébergés</a:t>
          </a:r>
          <a:endParaRPr lang="fr-FR" dirty="0"/>
        </a:p>
      </dgm:t>
    </dgm:pt>
    <dgm:pt modelId="{0B77763D-B100-48BB-A1DE-6BD451CCC753}" type="sibTrans" cxnId="{0F9D82DB-D7D6-499E-9A4B-5B0EEC91D63E}">
      <dgm:prSet/>
      <dgm:spPr/>
      <dgm:t>
        <a:bodyPr/>
        <a:lstStyle/>
        <a:p>
          <a:endParaRPr lang="fr-FR"/>
        </a:p>
      </dgm:t>
    </dgm:pt>
    <dgm:pt modelId="{17971104-B55A-4143-BAD4-6E8660BF6CFE}" type="parTrans" cxnId="{0F9D82DB-D7D6-499E-9A4B-5B0EEC91D63E}">
      <dgm:prSet/>
      <dgm:spPr/>
      <dgm:t>
        <a:bodyPr/>
        <a:lstStyle/>
        <a:p>
          <a:endParaRPr lang="fr-FR"/>
        </a:p>
      </dgm:t>
    </dgm:pt>
    <dgm:pt modelId="{170B6AD6-E8F8-46F7-80D6-5F3190A58A8D}">
      <dgm:prSet phldrT="[Text]"/>
      <dgm:spPr/>
      <dgm:t>
        <a:bodyPr/>
        <a:lstStyle/>
        <a:p>
          <a:r>
            <a:rPr lang="fr-FR" b="1" dirty="0" smtClean="0"/>
            <a:t>Régional</a:t>
          </a:r>
          <a:r>
            <a:rPr lang="fr-FR" dirty="0" smtClean="0"/>
            <a:t> – Centre Régional de Promotion Osmose</a:t>
          </a:r>
          <a:endParaRPr lang="fr-FR" dirty="0"/>
        </a:p>
      </dgm:t>
    </dgm:pt>
    <dgm:pt modelId="{0509A7A9-3AC2-4285-B5BF-F03DBF2DF024}" type="sibTrans" cxnId="{EC1D776C-D856-402B-A55E-5FD92590B2FE}">
      <dgm:prSet/>
      <dgm:spPr/>
      <dgm:t>
        <a:bodyPr/>
        <a:lstStyle/>
        <a:p>
          <a:endParaRPr lang="fr-FR"/>
        </a:p>
      </dgm:t>
    </dgm:pt>
    <dgm:pt modelId="{71854F53-FECC-439D-BB5F-7DB8A4FC6696}" type="parTrans" cxnId="{EC1D776C-D856-402B-A55E-5FD92590B2FE}">
      <dgm:prSet/>
      <dgm:spPr/>
      <dgm:t>
        <a:bodyPr/>
        <a:lstStyle/>
        <a:p>
          <a:endParaRPr lang="fr-FR"/>
        </a:p>
      </dgm:t>
    </dgm:pt>
    <dgm:pt modelId="{A7C50A4E-32A9-42C8-A4C5-8B76D965B129}">
      <dgm:prSet phldrT="[Text]"/>
      <dgm:spPr/>
      <dgm:t>
        <a:bodyPr/>
        <a:lstStyle/>
        <a:p>
          <a:r>
            <a:rPr lang="fr-FR" b="1" dirty="0" smtClean="0"/>
            <a:t>National</a:t>
          </a:r>
          <a:r>
            <a:rPr lang="fr-FR" dirty="0" smtClean="0"/>
            <a:t> – Direction Relation Client et Marketing avec l’appui MOAD de Lille</a:t>
          </a:r>
          <a:endParaRPr lang="fr-FR" dirty="0"/>
        </a:p>
      </dgm:t>
    </dgm:pt>
    <dgm:pt modelId="{850E1AD9-DE06-45DD-9EAD-E4F9F8DF1CF2}" type="sibTrans" cxnId="{AC83610D-34DB-443B-B98A-439B940E228D}">
      <dgm:prSet/>
      <dgm:spPr/>
      <dgm:t>
        <a:bodyPr/>
        <a:lstStyle/>
        <a:p>
          <a:endParaRPr lang="fr-FR"/>
        </a:p>
      </dgm:t>
    </dgm:pt>
    <dgm:pt modelId="{EE078E29-FECB-4E78-B14B-440438A6E206}" type="parTrans" cxnId="{AC83610D-34DB-443B-B98A-439B940E228D}">
      <dgm:prSet/>
      <dgm:spPr/>
      <dgm:t>
        <a:bodyPr/>
        <a:lstStyle/>
        <a:p>
          <a:endParaRPr lang="fr-FR"/>
        </a:p>
      </dgm:t>
    </dgm:pt>
    <dgm:pt modelId="{C6C1C1AB-283C-46E8-8C99-74ADC9E467FE}" type="pres">
      <dgm:prSet presAssocID="{AF09A080-3DF4-46A0-99A5-E4F2B8AB0269}" presName="linear" presStyleCnt="0">
        <dgm:presLayoutVars>
          <dgm:animLvl val="lvl"/>
          <dgm:resizeHandles val="exact"/>
        </dgm:presLayoutVars>
      </dgm:prSet>
      <dgm:spPr/>
      <dgm:t>
        <a:bodyPr/>
        <a:lstStyle/>
        <a:p>
          <a:endParaRPr lang="fr-FR"/>
        </a:p>
      </dgm:t>
    </dgm:pt>
    <dgm:pt modelId="{D542101F-B6D5-4C6C-B7E6-361BDA8FF759}" type="pres">
      <dgm:prSet presAssocID="{A7C50A4E-32A9-42C8-A4C5-8B76D965B129}" presName="parentText" presStyleLbl="node1" presStyleIdx="0" presStyleCnt="3">
        <dgm:presLayoutVars>
          <dgm:chMax val="0"/>
          <dgm:bulletEnabled val="1"/>
        </dgm:presLayoutVars>
      </dgm:prSet>
      <dgm:spPr/>
      <dgm:t>
        <a:bodyPr/>
        <a:lstStyle/>
        <a:p>
          <a:endParaRPr lang="fr-FR"/>
        </a:p>
      </dgm:t>
    </dgm:pt>
    <dgm:pt modelId="{BE729C9B-5B0D-47DB-B671-2666170CD2B7}" type="pres">
      <dgm:prSet presAssocID="{A7C50A4E-32A9-42C8-A4C5-8B76D965B129}" presName="childText" presStyleLbl="revTx" presStyleIdx="0" presStyleCnt="3">
        <dgm:presLayoutVars>
          <dgm:bulletEnabled val="1"/>
        </dgm:presLayoutVars>
      </dgm:prSet>
      <dgm:spPr/>
      <dgm:t>
        <a:bodyPr/>
        <a:lstStyle/>
        <a:p>
          <a:endParaRPr lang="fr-FR"/>
        </a:p>
      </dgm:t>
    </dgm:pt>
    <dgm:pt modelId="{C3E4E913-DEA6-44AC-AAB7-BB1144329223}" type="pres">
      <dgm:prSet presAssocID="{170B6AD6-E8F8-46F7-80D6-5F3190A58A8D}" presName="parentText" presStyleLbl="node1" presStyleIdx="1" presStyleCnt="3">
        <dgm:presLayoutVars>
          <dgm:chMax val="0"/>
          <dgm:bulletEnabled val="1"/>
        </dgm:presLayoutVars>
      </dgm:prSet>
      <dgm:spPr/>
      <dgm:t>
        <a:bodyPr/>
        <a:lstStyle/>
        <a:p>
          <a:endParaRPr lang="fr-FR"/>
        </a:p>
      </dgm:t>
    </dgm:pt>
    <dgm:pt modelId="{5DD9F7C6-92B3-42F2-850C-453C6A969B2C}" type="pres">
      <dgm:prSet presAssocID="{170B6AD6-E8F8-46F7-80D6-5F3190A58A8D}" presName="childText" presStyleLbl="revTx" presStyleIdx="1" presStyleCnt="3">
        <dgm:presLayoutVars>
          <dgm:bulletEnabled val="1"/>
        </dgm:presLayoutVars>
      </dgm:prSet>
      <dgm:spPr/>
      <dgm:t>
        <a:bodyPr/>
        <a:lstStyle/>
        <a:p>
          <a:endParaRPr lang="fr-FR"/>
        </a:p>
      </dgm:t>
    </dgm:pt>
    <dgm:pt modelId="{DEC6CCCD-D0E9-4F9D-8EA8-C270E880CF99}" type="pres">
      <dgm:prSet presAssocID="{3AB4C1C4-F1A5-4DA7-9B21-36534AB70516}" presName="parentText" presStyleLbl="node1" presStyleIdx="2" presStyleCnt="3">
        <dgm:presLayoutVars>
          <dgm:chMax val="0"/>
          <dgm:bulletEnabled val="1"/>
        </dgm:presLayoutVars>
      </dgm:prSet>
      <dgm:spPr/>
      <dgm:t>
        <a:bodyPr/>
        <a:lstStyle/>
        <a:p>
          <a:endParaRPr lang="fr-FR"/>
        </a:p>
      </dgm:t>
    </dgm:pt>
    <dgm:pt modelId="{ED545D34-D6A5-4411-B1C2-D40E9EE858A1}" type="pres">
      <dgm:prSet presAssocID="{3AB4C1C4-F1A5-4DA7-9B21-36534AB70516}" presName="childText" presStyleLbl="revTx" presStyleIdx="2" presStyleCnt="3">
        <dgm:presLayoutVars>
          <dgm:bulletEnabled val="1"/>
        </dgm:presLayoutVars>
      </dgm:prSet>
      <dgm:spPr/>
      <dgm:t>
        <a:bodyPr/>
        <a:lstStyle/>
        <a:p>
          <a:endParaRPr lang="fr-FR"/>
        </a:p>
      </dgm:t>
    </dgm:pt>
  </dgm:ptLst>
  <dgm:cxnLst>
    <dgm:cxn modelId="{DE1E8BAF-F840-47F1-B3F1-CE405732EBE7}" srcId="{A7C50A4E-32A9-42C8-A4C5-8B76D965B129}" destId="{870EF270-46D1-4145-AA46-33246774C968}" srcOrd="5" destOrd="0" parTransId="{62723E47-0D6C-4A70-83FE-7E6A7004542E}" sibTransId="{832A35EA-A9F5-49A5-A67B-1B99EE612B96}"/>
    <dgm:cxn modelId="{72B2E338-ABC0-447E-93DF-BFE68AEB3DAE}" type="presOf" srcId="{55045918-60BF-4908-A63D-AC0BA5BB18CE}" destId="{BE729C9B-5B0D-47DB-B671-2666170CD2B7}" srcOrd="0" destOrd="2" presId="urn:microsoft.com/office/officeart/2005/8/layout/vList2"/>
    <dgm:cxn modelId="{341BB3F1-19F6-4840-B13B-864D2B1B1AAA}" type="presOf" srcId="{870EF270-46D1-4145-AA46-33246774C968}" destId="{BE729C9B-5B0D-47DB-B671-2666170CD2B7}" srcOrd="0" destOrd="5" presId="urn:microsoft.com/office/officeart/2005/8/layout/vList2"/>
    <dgm:cxn modelId="{F2D61663-087E-4FBF-A4EC-BE6915BE3249}" srcId="{3AB4C1C4-F1A5-4DA7-9B21-36534AB70516}" destId="{A12D62D8-4CD7-41E3-822A-BEE04C2A2C9A}" srcOrd="3" destOrd="0" parTransId="{56624C41-4CBC-494F-BDE9-34274E7EC617}" sibTransId="{4337CD4F-2163-42D9-A86C-8CBBDA4D5801}"/>
    <dgm:cxn modelId="{9D43BCFF-FB6B-4B43-95F3-44F96892D4D6}" type="presOf" srcId="{C49D97FF-4219-426A-8403-DAECEF7D15DF}" destId="{BE729C9B-5B0D-47DB-B671-2666170CD2B7}" srcOrd="0" destOrd="1" presId="urn:microsoft.com/office/officeart/2005/8/layout/vList2"/>
    <dgm:cxn modelId="{2F35F6EB-7A26-4662-AFA0-BD314A13E8CD}" type="presOf" srcId="{8B8E66EF-AFE0-4854-B259-9E0B27EBF184}" destId="{BE729C9B-5B0D-47DB-B671-2666170CD2B7}" srcOrd="0" destOrd="3" presId="urn:microsoft.com/office/officeart/2005/8/layout/vList2"/>
    <dgm:cxn modelId="{A3B130BA-D5E7-41CD-8D52-3062CAFF2EB2}" srcId="{A7C50A4E-32A9-42C8-A4C5-8B76D965B129}" destId="{FCAC82D0-9AAC-4588-BD22-B3DD9070B199}" srcOrd="0" destOrd="0" parTransId="{B9227649-22E2-4CC3-8368-53B264BAB1A3}" sibTransId="{71168406-7C31-4248-98D0-182F51AF03A5}"/>
    <dgm:cxn modelId="{A9E60FAB-23AF-4313-9B68-5AE5F59BB8A9}" type="presOf" srcId="{C3767B5A-1388-4F44-A7FB-695E33FAD92A}" destId="{BE729C9B-5B0D-47DB-B671-2666170CD2B7}" srcOrd="0" destOrd="4" presId="urn:microsoft.com/office/officeart/2005/8/layout/vList2"/>
    <dgm:cxn modelId="{D926A374-35FD-410D-B030-77C6CE4B36E0}" type="presOf" srcId="{0AAB0DAD-60C2-4F08-BDA8-51E62A0188C5}" destId="{ED545D34-D6A5-4411-B1C2-D40E9EE858A1}" srcOrd="0" destOrd="4" presId="urn:microsoft.com/office/officeart/2005/8/layout/vList2"/>
    <dgm:cxn modelId="{2DF48404-DAEB-48AA-A920-DCB59F26E31B}" srcId="{170B6AD6-E8F8-46F7-80D6-5F3190A58A8D}" destId="{0F92692F-DBD6-49F2-9EC6-230CD4ABD11C}" srcOrd="0" destOrd="0" parTransId="{718103AD-6E96-4B1D-88E8-875CCD8B1A1C}" sibTransId="{4AB51691-17AD-481A-BCE0-8DCCBE5B4B8A}"/>
    <dgm:cxn modelId="{2A9695B0-B7FA-4E45-8FD7-206B871973FE}" srcId="{170B6AD6-E8F8-46F7-80D6-5F3190A58A8D}" destId="{A7D879F0-FDDF-48EC-8742-6763D3E93612}" srcOrd="2" destOrd="0" parTransId="{D399DCF6-036B-40FB-AEB7-69D230802326}" sibTransId="{7455C576-C820-4045-AA9A-F0F4168B2995}"/>
    <dgm:cxn modelId="{928ED202-8D91-4D4A-8AD5-9FBE049476B3}" type="presOf" srcId="{23FFD60E-7A2F-4F4B-8BCF-5ABA95538E9C}" destId="{ED545D34-D6A5-4411-B1C2-D40E9EE858A1}" srcOrd="0" destOrd="0" presId="urn:microsoft.com/office/officeart/2005/8/layout/vList2"/>
    <dgm:cxn modelId="{B759E44B-3292-40C3-92F7-EB52082DA70A}" srcId="{3AB4C1C4-F1A5-4DA7-9B21-36534AB70516}" destId="{0AAB0DAD-60C2-4F08-BDA8-51E62A0188C5}" srcOrd="4" destOrd="0" parTransId="{8D23F539-DE04-4357-9D24-3300278A26A2}" sibTransId="{BB8DDEF6-1AFD-40A0-8235-0A70F137797D}"/>
    <dgm:cxn modelId="{81EC5898-7C5C-4F30-9FFD-5A6DBFF234E4}" srcId="{170B6AD6-E8F8-46F7-80D6-5F3190A58A8D}" destId="{8AF0B73A-6882-4D5D-8E08-541B6BF6F97E}" srcOrd="4" destOrd="0" parTransId="{6C42FCC5-9A2E-41EF-8B61-28EABD7A2C7F}" sibTransId="{59499BF1-0C0F-4974-AA0B-116B2009B1A1}"/>
    <dgm:cxn modelId="{E87567C2-CD9F-4A0E-BA9B-D741DA795F41}" srcId="{170B6AD6-E8F8-46F7-80D6-5F3190A58A8D}" destId="{436882B8-C964-4A6B-8CFB-2048BCE5341B}" srcOrd="3" destOrd="0" parTransId="{B6167279-DAD1-47A1-80A5-AC74763EC519}" sibTransId="{366DFEA0-AF37-4F56-9F3F-F84D4D650D63}"/>
    <dgm:cxn modelId="{5CF8A12A-BEF5-4258-9488-266FB440341C}" type="presOf" srcId="{A7C50A4E-32A9-42C8-A4C5-8B76D965B129}" destId="{D542101F-B6D5-4C6C-B7E6-361BDA8FF759}" srcOrd="0" destOrd="0" presId="urn:microsoft.com/office/officeart/2005/8/layout/vList2"/>
    <dgm:cxn modelId="{ADEB0B63-94C7-4F2F-8FA3-A4A878C67C1D}" srcId="{3AB4C1C4-F1A5-4DA7-9B21-36534AB70516}" destId="{23FFD60E-7A2F-4F4B-8BCF-5ABA95538E9C}" srcOrd="0" destOrd="0" parTransId="{18B39FFE-990C-43AA-BAB0-6537FA7127B3}" sibTransId="{723422B8-5221-4AEB-9CA3-3F9FA069110C}"/>
    <dgm:cxn modelId="{A3E0D0C8-20E4-4382-9DB1-94CCEA8E3868}" type="presOf" srcId="{A745BB6A-E15E-4242-9E1E-93B447AA49C8}" destId="{5DD9F7C6-92B3-42F2-850C-453C6A969B2C}" srcOrd="0" destOrd="1" presId="urn:microsoft.com/office/officeart/2005/8/layout/vList2"/>
    <dgm:cxn modelId="{17755A5B-D6EF-4243-B900-5EB126DB020B}" type="presOf" srcId="{8AF0B73A-6882-4D5D-8E08-541B6BF6F97E}" destId="{5DD9F7C6-92B3-42F2-850C-453C6A969B2C}" srcOrd="0" destOrd="4" presId="urn:microsoft.com/office/officeart/2005/8/layout/vList2"/>
    <dgm:cxn modelId="{FEDCC291-9F6E-4352-82EE-FBA8184A3EBB}" srcId="{170B6AD6-E8F8-46F7-80D6-5F3190A58A8D}" destId="{A745BB6A-E15E-4242-9E1E-93B447AA49C8}" srcOrd="1" destOrd="0" parTransId="{0D0E2C3A-77D6-4BAF-9FA5-796BF1BE99F3}" sibTransId="{E280DC00-E065-4A8B-AC19-CF0BFAE154D5}"/>
    <dgm:cxn modelId="{00AD32CF-101C-48D8-A52F-87934E0D92A2}" srcId="{3AB4C1C4-F1A5-4DA7-9B21-36534AB70516}" destId="{CC2A7724-CE26-4133-801D-F4A1C2B51CDC}" srcOrd="2" destOrd="0" parTransId="{15BE16AD-C66B-4C3C-84D4-C0126A00A71B}" sibTransId="{342DBF80-77B3-4B3C-B773-F8A6471D94F1}"/>
    <dgm:cxn modelId="{33B0E53B-24D7-43DB-A0B3-0CC1363CCC66}" type="presOf" srcId="{FCAC82D0-9AAC-4588-BD22-B3DD9070B199}" destId="{BE729C9B-5B0D-47DB-B671-2666170CD2B7}" srcOrd="0" destOrd="0" presId="urn:microsoft.com/office/officeart/2005/8/layout/vList2"/>
    <dgm:cxn modelId="{1AEDB37A-44C0-41B7-A9DB-78FFD9084E7D}" type="presOf" srcId="{AF09A080-3DF4-46A0-99A5-E4F2B8AB0269}" destId="{C6C1C1AB-283C-46E8-8C99-74ADC9E467FE}" srcOrd="0" destOrd="0" presId="urn:microsoft.com/office/officeart/2005/8/layout/vList2"/>
    <dgm:cxn modelId="{37683AD7-0812-478D-B5CB-6D5AF03F6286}" type="presOf" srcId="{CC2A7724-CE26-4133-801D-F4A1C2B51CDC}" destId="{ED545D34-D6A5-4411-B1C2-D40E9EE858A1}" srcOrd="0" destOrd="2" presId="urn:microsoft.com/office/officeart/2005/8/layout/vList2"/>
    <dgm:cxn modelId="{6E78AB00-4C4D-4128-BF6D-F6AD03AD2BD7}" type="presOf" srcId="{170B6AD6-E8F8-46F7-80D6-5F3190A58A8D}" destId="{C3E4E913-DEA6-44AC-AAB7-BB1144329223}" srcOrd="0" destOrd="0" presId="urn:microsoft.com/office/officeart/2005/8/layout/vList2"/>
    <dgm:cxn modelId="{EC1D776C-D856-402B-A55E-5FD92590B2FE}" srcId="{AF09A080-3DF4-46A0-99A5-E4F2B8AB0269}" destId="{170B6AD6-E8F8-46F7-80D6-5F3190A58A8D}" srcOrd="1" destOrd="0" parTransId="{71854F53-FECC-439D-BB5F-7DB8A4FC6696}" sibTransId="{0509A7A9-3AC2-4285-B5BF-F03DBF2DF024}"/>
    <dgm:cxn modelId="{FE274297-D03F-4756-911E-87E10C2F64E2}" type="presOf" srcId="{A12D62D8-4CD7-41E3-822A-BEE04C2A2C9A}" destId="{ED545D34-D6A5-4411-B1C2-D40E9EE858A1}" srcOrd="0" destOrd="3" presId="urn:microsoft.com/office/officeart/2005/8/layout/vList2"/>
    <dgm:cxn modelId="{063BA07C-E5E4-42E0-B03F-155A11A3C551}" type="presOf" srcId="{A7D879F0-FDDF-48EC-8742-6763D3E93612}" destId="{5DD9F7C6-92B3-42F2-850C-453C6A969B2C}" srcOrd="0" destOrd="2" presId="urn:microsoft.com/office/officeart/2005/8/layout/vList2"/>
    <dgm:cxn modelId="{0DF63C88-C2C1-4869-9DBE-B883EB57B2DB}" srcId="{3AB4C1C4-F1A5-4DA7-9B21-36534AB70516}" destId="{CD925548-A861-443D-9642-E39446A72BF0}" srcOrd="1" destOrd="0" parTransId="{288A9197-135A-44A2-A56A-797851EDA0F4}" sibTransId="{DD71B813-4A32-4EA1-BDF5-8579DC4820C7}"/>
    <dgm:cxn modelId="{1A06CEF5-0334-4452-BE83-4D1577B77596}" type="presOf" srcId="{CD925548-A861-443D-9642-E39446A72BF0}" destId="{ED545D34-D6A5-4411-B1C2-D40E9EE858A1}" srcOrd="0" destOrd="1" presId="urn:microsoft.com/office/officeart/2005/8/layout/vList2"/>
    <dgm:cxn modelId="{5345911A-6262-47A7-AE16-7A4FA6E71F75}" type="presOf" srcId="{436882B8-C964-4A6B-8CFB-2048BCE5341B}" destId="{5DD9F7C6-92B3-42F2-850C-453C6A969B2C}" srcOrd="0" destOrd="3" presId="urn:microsoft.com/office/officeart/2005/8/layout/vList2"/>
    <dgm:cxn modelId="{A8B6D6B2-D170-4EEB-8B5F-74BE718E3032}" srcId="{A7C50A4E-32A9-42C8-A4C5-8B76D965B129}" destId="{8B8E66EF-AFE0-4854-B259-9E0B27EBF184}" srcOrd="3" destOrd="0" parTransId="{B73881EA-81EF-4738-BEF3-A2D10C71CDA3}" sibTransId="{8A12033E-3F27-4C64-B2B1-36CAFB87699A}"/>
    <dgm:cxn modelId="{0F9D82DB-D7D6-499E-9A4B-5B0EEC91D63E}" srcId="{AF09A080-3DF4-46A0-99A5-E4F2B8AB0269}" destId="{3AB4C1C4-F1A5-4DA7-9B21-36534AB70516}" srcOrd="2" destOrd="0" parTransId="{17971104-B55A-4143-BAD4-6E8660BF6CFE}" sibTransId="{0B77763D-B100-48BB-A1DE-6BD451CCC753}"/>
    <dgm:cxn modelId="{B4BC29FA-94B7-474E-BDC5-A8EC74E9647A}" srcId="{A7C50A4E-32A9-42C8-A4C5-8B76D965B129}" destId="{C3767B5A-1388-4F44-A7FB-695E33FAD92A}" srcOrd="4" destOrd="0" parTransId="{E9FFAFE9-F0E3-4A4E-AE43-110E4FAD7C55}" sibTransId="{045E56D5-B6D5-42CC-BFD9-71B78DBD1E39}"/>
    <dgm:cxn modelId="{7386396B-24DE-4283-8FFB-23DD0BEB1A71}" type="presOf" srcId="{0F92692F-DBD6-49F2-9EC6-230CD4ABD11C}" destId="{5DD9F7C6-92B3-42F2-850C-453C6A969B2C}" srcOrd="0" destOrd="0" presId="urn:microsoft.com/office/officeart/2005/8/layout/vList2"/>
    <dgm:cxn modelId="{77822243-9CDA-4D76-A125-0968A0731DBE}" srcId="{A7C50A4E-32A9-42C8-A4C5-8B76D965B129}" destId="{C49D97FF-4219-426A-8403-DAECEF7D15DF}" srcOrd="1" destOrd="0" parTransId="{CBD18354-4242-449F-8A7E-82A393B7C326}" sibTransId="{CA3E3B2D-E853-4A86-A461-9DDE7B4523A9}"/>
    <dgm:cxn modelId="{473A6718-FFEB-4ABD-9FB8-00A6DAF44D55}" srcId="{A7C50A4E-32A9-42C8-A4C5-8B76D965B129}" destId="{55045918-60BF-4908-A63D-AC0BA5BB18CE}" srcOrd="2" destOrd="0" parTransId="{F2B49BA3-24C7-4A20-A38E-13E90948EE2B}" sibTransId="{69D1A661-5C94-4039-A2C7-561D95D6C82E}"/>
    <dgm:cxn modelId="{382BCA22-500C-49EF-8AD8-568DA821DF79}" type="presOf" srcId="{3AB4C1C4-F1A5-4DA7-9B21-36534AB70516}" destId="{DEC6CCCD-D0E9-4F9D-8EA8-C270E880CF99}" srcOrd="0" destOrd="0" presId="urn:microsoft.com/office/officeart/2005/8/layout/vList2"/>
    <dgm:cxn modelId="{AC83610D-34DB-443B-B98A-439B940E228D}" srcId="{AF09A080-3DF4-46A0-99A5-E4F2B8AB0269}" destId="{A7C50A4E-32A9-42C8-A4C5-8B76D965B129}" srcOrd="0" destOrd="0" parTransId="{EE078E29-FECB-4E78-B14B-440438A6E206}" sibTransId="{850E1AD9-DE06-45DD-9EAD-E4F9F8DF1CF2}"/>
    <dgm:cxn modelId="{932DCD63-BD3E-4D91-891A-472000F1F82C}" type="presParOf" srcId="{C6C1C1AB-283C-46E8-8C99-74ADC9E467FE}" destId="{D542101F-B6D5-4C6C-B7E6-361BDA8FF759}" srcOrd="0" destOrd="0" presId="urn:microsoft.com/office/officeart/2005/8/layout/vList2"/>
    <dgm:cxn modelId="{B24FF5DD-8E4E-464C-B2FC-7C014FE18858}" type="presParOf" srcId="{C6C1C1AB-283C-46E8-8C99-74ADC9E467FE}" destId="{BE729C9B-5B0D-47DB-B671-2666170CD2B7}" srcOrd="1" destOrd="0" presId="urn:microsoft.com/office/officeart/2005/8/layout/vList2"/>
    <dgm:cxn modelId="{DC4BD3EF-566B-409B-8ED5-DF4B62AE9C41}" type="presParOf" srcId="{C6C1C1AB-283C-46E8-8C99-74ADC9E467FE}" destId="{C3E4E913-DEA6-44AC-AAB7-BB1144329223}" srcOrd="2" destOrd="0" presId="urn:microsoft.com/office/officeart/2005/8/layout/vList2"/>
    <dgm:cxn modelId="{92B6A36D-1CF7-47EC-B239-44B3F05F72F3}" type="presParOf" srcId="{C6C1C1AB-283C-46E8-8C99-74ADC9E467FE}" destId="{5DD9F7C6-92B3-42F2-850C-453C6A969B2C}" srcOrd="3" destOrd="0" presId="urn:microsoft.com/office/officeart/2005/8/layout/vList2"/>
    <dgm:cxn modelId="{3AEBD860-396B-4705-A9AD-6C83388FA786}" type="presParOf" srcId="{C6C1C1AB-283C-46E8-8C99-74ADC9E467FE}" destId="{DEC6CCCD-D0E9-4F9D-8EA8-C270E880CF99}" srcOrd="4" destOrd="0" presId="urn:microsoft.com/office/officeart/2005/8/layout/vList2"/>
    <dgm:cxn modelId="{500BB9EB-4C41-4253-9128-777336DA2AF1}" type="presParOf" srcId="{C6C1C1AB-283C-46E8-8C99-74ADC9E467FE}" destId="{ED545D34-D6A5-4411-B1C2-D40E9EE858A1}"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42101F-B6D5-4C6C-B7E6-361BDA8FF759}">
      <dsp:nvSpPr>
        <dsp:cNvPr id="0" name=""/>
        <dsp:cNvSpPr/>
      </dsp:nvSpPr>
      <dsp:spPr>
        <a:xfrm>
          <a:off x="0" y="37987"/>
          <a:ext cx="9997989" cy="39780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fr-FR" sz="1700" b="1" kern="1200" dirty="0" smtClean="0"/>
            <a:t>National</a:t>
          </a:r>
          <a:r>
            <a:rPr lang="fr-FR" sz="1700" kern="1200" dirty="0" smtClean="0"/>
            <a:t> – Direction Relation Client et Marketing avec l’appui MOAD de Lille</a:t>
          </a:r>
          <a:endParaRPr lang="fr-FR" sz="1700" kern="1200" dirty="0"/>
        </a:p>
      </dsp:txBody>
      <dsp:txXfrm>
        <a:off x="19419" y="57406"/>
        <a:ext cx="9959151" cy="358962"/>
      </dsp:txXfrm>
    </dsp:sp>
    <dsp:sp modelId="{BE729C9B-5B0D-47DB-B671-2666170CD2B7}">
      <dsp:nvSpPr>
        <dsp:cNvPr id="0" name=""/>
        <dsp:cNvSpPr/>
      </dsp:nvSpPr>
      <dsp:spPr>
        <a:xfrm>
          <a:off x="0" y="435787"/>
          <a:ext cx="9997989" cy="1266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7436"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fr-FR" sz="1300" kern="1200" dirty="0" smtClean="0"/>
            <a:t>Administration et suivi de l’évolution des outils (OGC, Campus, évaluations)</a:t>
          </a:r>
          <a:endParaRPr lang="fr-FR" sz="1300" kern="1200" dirty="0"/>
        </a:p>
        <a:p>
          <a:pPr marL="114300" lvl="1" indent="-114300" algn="l" defTabSz="577850">
            <a:lnSpc>
              <a:spcPct val="90000"/>
            </a:lnSpc>
            <a:spcBef>
              <a:spcPct val="0"/>
            </a:spcBef>
            <a:spcAft>
              <a:spcPct val="20000"/>
            </a:spcAft>
            <a:buChar char="••"/>
          </a:pPr>
          <a:r>
            <a:rPr lang="fr-FR" sz="1300" kern="1200" dirty="0" smtClean="0"/>
            <a:t>Animation du réseau des référents marketing locaux</a:t>
          </a:r>
          <a:endParaRPr lang="fr-FR" sz="1300" kern="1200" dirty="0"/>
        </a:p>
        <a:p>
          <a:pPr marL="114300" lvl="1" indent="-114300" algn="l" defTabSz="577850">
            <a:lnSpc>
              <a:spcPct val="90000"/>
            </a:lnSpc>
            <a:spcBef>
              <a:spcPct val="0"/>
            </a:spcBef>
            <a:spcAft>
              <a:spcPct val="20000"/>
            </a:spcAft>
            <a:buChar char="••"/>
          </a:pPr>
          <a:r>
            <a:rPr lang="fr-FR" sz="1300" kern="1200" dirty="0" smtClean="0"/>
            <a:t>Construction de la bibliothèque de campagnes (nationales et clé-en-main)</a:t>
          </a:r>
          <a:endParaRPr lang="fr-FR" sz="1300" kern="1200" dirty="0"/>
        </a:p>
        <a:p>
          <a:pPr marL="114300" lvl="1" indent="-114300" algn="l" defTabSz="577850">
            <a:lnSpc>
              <a:spcPct val="90000"/>
            </a:lnSpc>
            <a:spcBef>
              <a:spcPct val="0"/>
            </a:spcBef>
            <a:spcAft>
              <a:spcPct val="20000"/>
            </a:spcAft>
            <a:buChar char="••"/>
          </a:pPr>
          <a:r>
            <a:rPr lang="fr-FR" sz="1300" kern="1200" dirty="0" smtClean="0"/>
            <a:t>Suivi du plan d’actions national</a:t>
          </a:r>
        </a:p>
        <a:p>
          <a:pPr marL="114300" lvl="1" indent="-114300" algn="l" defTabSz="577850">
            <a:lnSpc>
              <a:spcPct val="90000"/>
            </a:lnSpc>
            <a:spcBef>
              <a:spcPct val="0"/>
            </a:spcBef>
            <a:spcAft>
              <a:spcPct val="20000"/>
            </a:spcAft>
            <a:buChar char="••"/>
          </a:pPr>
          <a:r>
            <a:rPr lang="fr-FR" sz="1300" kern="1200" dirty="0" smtClean="0"/>
            <a:t>Pilotage de l’activité des Centre Régionaux de Promotion Osmose</a:t>
          </a:r>
        </a:p>
        <a:p>
          <a:pPr marL="114300" lvl="1" indent="-114300" algn="l" defTabSz="577850">
            <a:lnSpc>
              <a:spcPct val="90000"/>
            </a:lnSpc>
            <a:spcBef>
              <a:spcPct val="0"/>
            </a:spcBef>
            <a:spcAft>
              <a:spcPct val="20000"/>
            </a:spcAft>
            <a:buChar char="••"/>
          </a:pPr>
          <a:r>
            <a:rPr lang="fr-FR" sz="1300" kern="1200" dirty="0" smtClean="0"/>
            <a:t>Coordination interne avec les directions métier</a:t>
          </a:r>
        </a:p>
      </dsp:txBody>
      <dsp:txXfrm>
        <a:off x="0" y="435787"/>
        <a:ext cx="9997989" cy="1266840"/>
      </dsp:txXfrm>
    </dsp:sp>
    <dsp:sp modelId="{C3E4E913-DEA6-44AC-AAB7-BB1144329223}">
      <dsp:nvSpPr>
        <dsp:cNvPr id="0" name=""/>
        <dsp:cNvSpPr/>
      </dsp:nvSpPr>
      <dsp:spPr>
        <a:xfrm>
          <a:off x="0" y="1702627"/>
          <a:ext cx="9997989" cy="397800"/>
        </a:xfrm>
        <a:prstGeom prst="roundRect">
          <a:avLst/>
        </a:prstGeom>
        <a:solidFill>
          <a:schemeClr val="accent4">
            <a:hueOff val="-1805535"/>
            <a:satOff val="886"/>
            <a:lumOff val="29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fr-FR" sz="1700" b="1" kern="1200" dirty="0" smtClean="0"/>
            <a:t>Régional</a:t>
          </a:r>
          <a:r>
            <a:rPr lang="fr-FR" sz="1700" kern="1200" dirty="0" smtClean="0"/>
            <a:t> – Centre Régional de Promotion Osmose</a:t>
          </a:r>
          <a:endParaRPr lang="fr-FR" sz="1700" kern="1200" dirty="0"/>
        </a:p>
      </dsp:txBody>
      <dsp:txXfrm>
        <a:off x="19419" y="1722046"/>
        <a:ext cx="9959151" cy="358962"/>
      </dsp:txXfrm>
    </dsp:sp>
    <dsp:sp modelId="{5DD9F7C6-92B3-42F2-850C-453C6A969B2C}">
      <dsp:nvSpPr>
        <dsp:cNvPr id="0" name=""/>
        <dsp:cNvSpPr/>
      </dsp:nvSpPr>
      <dsp:spPr>
        <a:xfrm>
          <a:off x="0" y="2100427"/>
          <a:ext cx="9997989" cy="1055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7436"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fr-FR" sz="1300" kern="1200" dirty="0" smtClean="0"/>
            <a:t>Envoi des campagnes nationales obligatoires</a:t>
          </a:r>
          <a:endParaRPr lang="fr-FR" sz="1300" kern="1200" dirty="0"/>
        </a:p>
        <a:p>
          <a:pPr marL="114300" lvl="1" indent="-114300" algn="l" defTabSz="577850">
            <a:lnSpc>
              <a:spcPct val="90000"/>
            </a:lnSpc>
            <a:spcBef>
              <a:spcPct val="0"/>
            </a:spcBef>
            <a:spcAft>
              <a:spcPct val="20000"/>
            </a:spcAft>
            <a:buChar char="••"/>
          </a:pPr>
          <a:r>
            <a:rPr lang="fr-FR" sz="1300" kern="1200" dirty="0" smtClean="0"/>
            <a:t>Préparation d’un plan de promotion régional</a:t>
          </a:r>
        </a:p>
        <a:p>
          <a:pPr marL="114300" lvl="1" indent="-114300" algn="l" defTabSz="577850">
            <a:lnSpc>
              <a:spcPct val="90000"/>
            </a:lnSpc>
            <a:spcBef>
              <a:spcPct val="0"/>
            </a:spcBef>
            <a:spcAft>
              <a:spcPct val="20000"/>
            </a:spcAft>
            <a:buChar char="••"/>
          </a:pPr>
          <a:r>
            <a:rPr lang="fr-FR" sz="1300" kern="1200" dirty="0" smtClean="0"/>
            <a:t>Préparation et envoi des campagnes à la demande des CPAM</a:t>
          </a:r>
        </a:p>
        <a:p>
          <a:pPr marL="114300" lvl="1" indent="-114300" algn="l" defTabSz="577850">
            <a:lnSpc>
              <a:spcPct val="90000"/>
            </a:lnSpc>
            <a:spcBef>
              <a:spcPct val="0"/>
            </a:spcBef>
            <a:spcAft>
              <a:spcPct val="20000"/>
            </a:spcAft>
            <a:buChar char="••"/>
          </a:pPr>
          <a:r>
            <a:rPr lang="fr-FR" sz="1300" kern="1200" dirty="0" smtClean="0"/>
            <a:t>Gestion de l’activité au niveau régionale</a:t>
          </a:r>
          <a:endParaRPr lang="fr-FR" sz="1300" kern="1200" dirty="0"/>
        </a:p>
        <a:p>
          <a:pPr marL="114300" lvl="1" indent="-114300" algn="l" defTabSz="577850">
            <a:lnSpc>
              <a:spcPct val="90000"/>
            </a:lnSpc>
            <a:spcBef>
              <a:spcPct val="0"/>
            </a:spcBef>
            <a:spcAft>
              <a:spcPct val="20000"/>
            </a:spcAft>
            <a:buChar char="••"/>
          </a:pPr>
          <a:r>
            <a:rPr lang="fr-FR" sz="1300" kern="1200" dirty="0" smtClean="0"/>
            <a:t>Remontées des campagnes innovantes vers le national pour labellisation</a:t>
          </a:r>
          <a:endParaRPr lang="fr-FR" sz="1300" kern="1200" dirty="0"/>
        </a:p>
      </dsp:txBody>
      <dsp:txXfrm>
        <a:off x="0" y="2100427"/>
        <a:ext cx="9997989" cy="1055700"/>
      </dsp:txXfrm>
    </dsp:sp>
    <dsp:sp modelId="{DEC6CCCD-D0E9-4F9D-8EA8-C270E880CF99}">
      <dsp:nvSpPr>
        <dsp:cNvPr id="0" name=""/>
        <dsp:cNvSpPr/>
      </dsp:nvSpPr>
      <dsp:spPr>
        <a:xfrm>
          <a:off x="0" y="3156127"/>
          <a:ext cx="9997989" cy="397800"/>
        </a:xfrm>
        <a:prstGeom prst="roundRect">
          <a:avLst/>
        </a:prstGeom>
        <a:solidFill>
          <a:schemeClr val="accent4">
            <a:hueOff val="-3611070"/>
            <a:satOff val="1771"/>
            <a:lumOff val="58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fr-FR" sz="1700" b="1" kern="1200" dirty="0" smtClean="0"/>
            <a:t>Local</a:t>
          </a:r>
          <a:r>
            <a:rPr lang="fr-FR" sz="1700" kern="1200" dirty="0" smtClean="0"/>
            <a:t> – CPAM, DRSM, Régimes hébergés</a:t>
          </a:r>
          <a:endParaRPr lang="fr-FR" sz="1700" kern="1200" dirty="0"/>
        </a:p>
      </dsp:txBody>
      <dsp:txXfrm>
        <a:off x="19419" y="3175546"/>
        <a:ext cx="9959151" cy="358962"/>
      </dsp:txXfrm>
    </dsp:sp>
    <dsp:sp modelId="{ED545D34-D6A5-4411-B1C2-D40E9EE858A1}">
      <dsp:nvSpPr>
        <dsp:cNvPr id="0" name=""/>
        <dsp:cNvSpPr/>
      </dsp:nvSpPr>
      <dsp:spPr>
        <a:xfrm>
          <a:off x="0" y="3553928"/>
          <a:ext cx="9997989" cy="1055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7436"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fr-FR" sz="1300" kern="1200" dirty="0" smtClean="0"/>
            <a:t>Coordination de l’activité marketing dans l’organisme (vision transverse </a:t>
          </a:r>
          <a:r>
            <a:rPr lang="fr-FR" sz="1300" kern="1200" dirty="0" err="1" smtClean="0"/>
            <a:t>front-office</a:t>
          </a:r>
          <a:r>
            <a:rPr lang="fr-FR" sz="1300" kern="1200" dirty="0" smtClean="0"/>
            <a:t> / back-office, connaissance client)</a:t>
          </a:r>
          <a:endParaRPr lang="fr-FR" sz="1300" kern="1200" dirty="0"/>
        </a:p>
        <a:p>
          <a:pPr marL="114300" lvl="1" indent="-114300" algn="l" defTabSz="577850">
            <a:lnSpc>
              <a:spcPct val="90000"/>
            </a:lnSpc>
            <a:spcBef>
              <a:spcPct val="0"/>
            </a:spcBef>
            <a:spcAft>
              <a:spcPct val="20000"/>
            </a:spcAft>
            <a:buChar char="••"/>
          </a:pPr>
          <a:r>
            <a:rPr lang="fr-FR" sz="1300" kern="1200" dirty="0" smtClean="0"/>
            <a:t>Expression de besoins en termes de campagnes auprès des CRPO</a:t>
          </a:r>
          <a:endParaRPr lang="fr-FR" sz="1300" kern="1200" dirty="0"/>
        </a:p>
        <a:p>
          <a:pPr marL="114300" lvl="1" indent="-114300" algn="l" defTabSz="577850">
            <a:lnSpc>
              <a:spcPct val="90000"/>
            </a:lnSpc>
            <a:spcBef>
              <a:spcPct val="0"/>
            </a:spcBef>
            <a:spcAft>
              <a:spcPct val="20000"/>
            </a:spcAft>
            <a:buChar char="••"/>
          </a:pPr>
          <a:r>
            <a:rPr lang="fr-FR" sz="1300" kern="1200" dirty="0" smtClean="0"/>
            <a:t>Construction du plan marketing local</a:t>
          </a:r>
          <a:endParaRPr lang="fr-FR" sz="1300" kern="1200" dirty="0"/>
        </a:p>
        <a:p>
          <a:pPr marL="114300" lvl="1" indent="-114300" algn="l" defTabSz="577850">
            <a:lnSpc>
              <a:spcPct val="90000"/>
            </a:lnSpc>
            <a:spcBef>
              <a:spcPct val="0"/>
            </a:spcBef>
            <a:spcAft>
              <a:spcPct val="20000"/>
            </a:spcAft>
            <a:buChar char="••"/>
          </a:pPr>
          <a:r>
            <a:rPr lang="fr-FR" sz="1300" kern="1200" dirty="0" smtClean="0"/>
            <a:t>Analyse des bilans de campagnes (sur la base des Tableaux de bord et indicateurs), ajustement du plan marketing</a:t>
          </a:r>
          <a:endParaRPr lang="fr-FR" sz="1300" kern="1200" dirty="0"/>
        </a:p>
        <a:p>
          <a:pPr marL="114300" lvl="1" indent="-114300" algn="l" defTabSz="577850">
            <a:lnSpc>
              <a:spcPct val="90000"/>
            </a:lnSpc>
            <a:spcBef>
              <a:spcPct val="0"/>
            </a:spcBef>
            <a:spcAft>
              <a:spcPct val="20000"/>
            </a:spcAft>
            <a:buChar char="••"/>
          </a:pPr>
          <a:r>
            <a:rPr lang="fr-FR" sz="1300" kern="1200" dirty="0" smtClean="0"/>
            <a:t>Communication interne auprès des commanditaires / parties prenantes</a:t>
          </a:r>
          <a:endParaRPr lang="fr-FR" sz="1300" kern="1200" dirty="0"/>
        </a:p>
      </dsp:txBody>
      <dsp:txXfrm>
        <a:off x="0" y="3553928"/>
        <a:ext cx="9997989" cy="10557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BCC9FEC9-2CDD-134F-840A-8F57484A297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EC13CF4C-D8D8-324F-AFA7-772950C2248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5AB692F-B762-CF4B-A8A8-22AAB26BA03B}" type="datetimeFigureOut">
              <a:rPr lang="fr-FR" smtClean="0"/>
              <a:t>11/07/2025</a:t>
            </a:fld>
            <a:endParaRPr lang="fr-FR"/>
          </a:p>
        </p:txBody>
      </p:sp>
      <p:sp>
        <p:nvSpPr>
          <p:cNvPr id="4" name="Espace réservé du pied de page 3">
            <a:extLst>
              <a:ext uri="{FF2B5EF4-FFF2-40B4-BE49-F238E27FC236}">
                <a16:creationId xmlns:a16="http://schemas.microsoft.com/office/drawing/2014/main" id="{EC31A6AC-A6A7-3248-B6E6-95946088A41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D802CA66-22E3-C34E-89C6-B4B2A67C398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F41BAA-598B-594C-8490-B89944D016A3}" type="slidenum">
              <a:rPr lang="fr-FR" smtClean="0"/>
              <a:t>‹N°›</a:t>
            </a:fld>
            <a:endParaRPr lang="fr-FR"/>
          </a:p>
        </p:txBody>
      </p:sp>
    </p:spTree>
    <p:extLst>
      <p:ext uri="{BB962C8B-B14F-4D97-AF65-F5344CB8AC3E}">
        <p14:creationId xmlns:p14="http://schemas.microsoft.com/office/powerpoint/2010/main" val="37936204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73A9EE-EAD2-0C48-AEF4-C2D4DC6DFEA0}" type="datetimeFigureOut">
              <a:rPr lang="fr-FR" smtClean="0"/>
              <a:t>11/07/2025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73AB8B-6D17-C244-B144-C2D3D1B3AB3D}" type="slidenum">
              <a:rPr lang="fr-FR" smtClean="0"/>
              <a:t>‹N°›</a:t>
            </a:fld>
            <a:endParaRPr lang="fr-FR"/>
          </a:p>
        </p:txBody>
      </p:sp>
    </p:spTree>
    <p:extLst>
      <p:ext uri="{BB962C8B-B14F-4D97-AF65-F5344CB8AC3E}">
        <p14:creationId xmlns:p14="http://schemas.microsoft.com/office/powerpoint/2010/main" val="21135935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DB73AB8B-6D17-C244-B144-C2D3D1B3AB3D}" type="slidenum">
              <a:rPr lang="fr-FR" smtClean="0"/>
              <a:t>1</a:t>
            </a:fld>
            <a:endParaRPr lang="fr-FR" dirty="0"/>
          </a:p>
        </p:txBody>
      </p:sp>
    </p:spTree>
    <p:extLst>
      <p:ext uri="{BB962C8B-B14F-4D97-AF65-F5344CB8AC3E}">
        <p14:creationId xmlns:p14="http://schemas.microsoft.com/office/powerpoint/2010/main" val="2076505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B73AB8B-6D17-C244-B144-C2D3D1B3AB3D}" type="slidenum">
              <a:rPr lang="fr-FR" smtClean="0"/>
              <a:t>2</a:t>
            </a:fld>
            <a:endParaRPr lang="fr-FR" dirty="0"/>
          </a:p>
        </p:txBody>
      </p:sp>
    </p:spTree>
    <p:extLst>
      <p:ext uri="{BB962C8B-B14F-4D97-AF65-F5344CB8AC3E}">
        <p14:creationId xmlns:p14="http://schemas.microsoft.com/office/powerpoint/2010/main" val="26463702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DB73AB8B-6D17-C244-B144-C2D3D1B3AB3D}" type="slidenum">
              <a:rPr lang="fr-FR" smtClean="0"/>
              <a:t>3</a:t>
            </a:fld>
            <a:endParaRPr lang="fr-FR" dirty="0"/>
          </a:p>
        </p:txBody>
      </p:sp>
    </p:spTree>
    <p:extLst>
      <p:ext uri="{BB962C8B-B14F-4D97-AF65-F5344CB8AC3E}">
        <p14:creationId xmlns:p14="http://schemas.microsoft.com/office/powerpoint/2010/main" val="2548830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DB73AB8B-6D17-C244-B144-C2D3D1B3AB3D}" type="slidenum">
              <a:rPr lang="fr-FR" smtClean="0"/>
              <a:t>4</a:t>
            </a:fld>
            <a:endParaRPr lang="fr-FR" dirty="0"/>
          </a:p>
        </p:txBody>
      </p:sp>
    </p:spTree>
    <p:extLst>
      <p:ext uri="{BB962C8B-B14F-4D97-AF65-F5344CB8AC3E}">
        <p14:creationId xmlns:p14="http://schemas.microsoft.com/office/powerpoint/2010/main" val="41880886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DB73AB8B-6D17-C244-B144-C2D3D1B3AB3D}" type="slidenum">
              <a:rPr lang="fr-FR" smtClean="0"/>
              <a:t>10</a:t>
            </a:fld>
            <a:endParaRPr lang="fr-FR" dirty="0"/>
          </a:p>
        </p:txBody>
      </p:sp>
    </p:spTree>
    <p:extLst>
      <p:ext uri="{BB962C8B-B14F-4D97-AF65-F5344CB8AC3E}">
        <p14:creationId xmlns:p14="http://schemas.microsoft.com/office/powerpoint/2010/main" val="15693050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N°1 CNAM Couverture avec photo">
    <p:spTree>
      <p:nvGrpSpPr>
        <p:cNvPr id="1" name=""/>
        <p:cNvGrpSpPr/>
        <p:nvPr/>
      </p:nvGrpSpPr>
      <p:grpSpPr>
        <a:xfrm>
          <a:off x="0" y="0"/>
          <a:ext cx="0" cy="0"/>
          <a:chOff x="0" y="0"/>
          <a:chExt cx="0" cy="0"/>
        </a:xfrm>
      </p:grpSpPr>
      <p:sp>
        <p:nvSpPr>
          <p:cNvPr id="9" name="Espace réservé pour une image  2">
            <a:extLst>
              <a:ext uri="{FF2B5EF4-FFF2-40B4-BE49-F238E27FC236}">
                <a16:creationId xmlns:a16="http://schemas.microsoft.com/office/drawing/2014/main" id="{4A942647-1398-2A41-AAA1-AA7C84CCEB7A}"/>
              </a:ext>
            </a:extLst>
          </p:cNvPr>
          <p:cNvSpPr>
            <a:spLocks noGrp="1"/>
          </p:cNvSpPr>
          <p:nvPr>
            <p:ph type="pic" idx="14"/>
          </p:nvPr>
        </p:nvSpPr>
        <p:spPr>
          <a:xfrm>
            <a:off x="507201" y="2188868"/>
            <a:ext cx="11178000" cy="4158000"/>
          </a:xfrm>
          <a:prstGeom prst="rect">
            <a:avLst/>
          </a:prstGeom>
          <a:solidFill>
            <a:schemeClr val="bg1">
              <a:lumMod val="95000"/>
            </a:schemeClr>
          </a:solidFill>
        </p:spPr>
        <p:txBody>
          <a:bodyPr anchor="ctr"/>
          <a:lstStyle>
            <a:lvl1pPr marL="0" indent="0" algn="ctr">
              <a:buNone/>
              <a:defRPr sz="1400" b="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fr-FR" dirty="0"/>
          </a:p>
        </p:txBody>
      </p:sp>
      <p:pic>
        <p:nvPicPr>
          <p:cNvPr id="6" name="Image 5" descr="Une image contenant alimentation&#10;&#10;Description générée automatiquement" title="Sécurité sociale - l'Assurance Maladie : Agir ensemble, protéger chacun ">
            <a:extLst>
              <a:ext uri="{FF2B5EF4-FFF2-40B4-BE49-F238E27FC236}">
                <a16:creationId xmlns:a16="http://schemas.microsoft.com/office/drawing/2014/main" id="{6C1F8D08-6EB0-422B-93A1-7AFDDC66FEBA}"/>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l="6079" t="13944" r="62" b="12486"/>
          <a:stretch/>
        </p:blipFill>
        <p:spPr>
          <a:xfrm>
            <a:off x="536575" y="279400"/>
            <a:ext cx="4705350" cy="1689100"/>
          </a:xfrm>
          <a:prstGeom prst="rect">
            <a:avLst/>
          </a:prstGeom>
        </p:spPr>
      </p:pic>
      <p:sp>
        <p:nvSpPr>
          <p:cNvPr id="22" name="Titre 1">
            <a:extLst>
              <a:ext uri="{FF2B5EF4-FFF2-40B4-BE49-F238E27FC236}">
                <a16:creationId xmlns:a16="http://schemas.microsoft.com/office/drawing/2014/main" id="{08C5C4EE-51F7-9940-9606-76F8D4D73B88}"/>
              </a:ext>
            </a:extLst>
          </p:cNvPr>
          <p:cNvSpPr>
            <a:spLocks noGrp="1"/>
          </p:cNvSpPr>
          <p:nvPr>
            <p:ph type="ctrTitle" hasCustomPrompt="1"/>
          </p:nvPr>
        </p:nvSpPr>
        <p:spPr>
          <a:xfrm>
            <a:off x="506801" y="2188868"/>
            <a:ext cx="11193074" cy="4157999"/>
          </a:xfrm>
          <a:prstGeom prst="rect">
            <a:avLst/>
          </a:prstGeom>
          <a:noFill/>
        </p:spPr>
        <p:txBody>
          <a:bodyPr lIns="251999" tIns="270000" rIns="90000" bIns="46800" anchor="t">
            <a:normAutofit/>
          </a:bodyPr>
          <a:lstStyle>
            <a:lvl1pPr algn="l">
              <a:lnSpc>
                <a:spcPct val="120000"/>
              </a:lnSpc>
              <a:spcAft>
                <a:spcPts val="0"/>
              </a:spcAft>
              <a:defRPr sz="4100"/>
            </a:lvl1pPr>
          </a:lstStyle>
          <a:p>
            <a:r>
              <a:rPr lang="fr-FR" dirty="0"/>
              <a:t>CLIQUEZ POUR AJOUTER UN TITRE</a:t>
            </a:r>
          </a:p>
        </p:txBody>
      </p:sp>
      <p:sp>
        <p:nvSpPr>
          <p:cNvPr id="12" name="Espace réservé de la date 11">
            <a:extLst>
              <a:ext uri="{FF2B5EF4-FFF2-40B4-BE49-F238E27FC236}">
                <a16:creationId xmlns:a16="http://schemas.microsoft.com/office/drawing/2014/main" id="{03F3D622-9637-41B2-A77E-476826BB4A98}"/>
              </a:ext>
            </a:extLst>
          </p:cNvPr>
          <p:cNvSpPr>
            <a:spLocks noGrp="1"/>
          </p:cNvSpPr>
          <p:nvPr>
            <p:ph type="dt" sz="half" idx="19"/>
          </p:nvPr>
        </p:nvSpPr>
        <p:spPr>
          <a:xfrm>
            <a:off x="9899487" y="6372000"/>
            <a:ext cx="1800000" cy="288000"/>
          </a:xfrm>
          <a:prstGeom prst="rect">
            <a:avLst/>
          </a:prstGeom>
        </p:spPr>
        <p:txBody>
          <a:bodyPr/>
          <a:lstStyle/>
          <a:p>
            <a:fld id="{7A90C9BA-8212-E643-99E2-71E2B6F6098A}" type="datetime1">
              <a:rPr lang="fr-FR" smtClean="0"/>
              <a:t>11/07/2025</a:t>
            </a:fld>
            <a:endParaRPr lang="fr-FR" dirty="0"/>
          </a:p>
        </p:txBody>
      </p:sp>
      <p:sp>
        <p:nvSpPr>
          <p:cNvPr id="7" name="Espace réservé du texte 13"/>
          <p:cNvSpPr>
            <a:spLocks noGrp="1"/>
          </p:cNvSpPr>
          <p:nvPr>
            <p:ph type="body" sz="quarter" idx="12" hasCustomPrompt="1"/>
          </p:nvPr>
        </p:nvSpPr>
        <p:spPr>
          <a:xfrm>
            <a:off x="736518" y="5031320"/>
            <a:ext cx="10935221" cy="752475"/>
          </a:xfrm>
          <a:prstGeom prst="rect">
            <a:avLst/>
          </a:prstGeom>
        </p:spPr>
        <p:txBody>
          <a:bodyPr>
            <a:normAutofit/>
          </a:bodyPr>
          <a:lstStyle>
            <a:lvl1pPr>
              <a:lnSpc>
                <a:spcPct val="100000"/>
              </a:lnSpc>
              <a:spcAft>
                <a:spcPts val="0"/>
              </a:spcAft>
              <a:defRPr sz="2200">
                <a:solidFill>
                  <a:schemeClr val="bg1"/>
                </a:solidFill>
              </a:defRPr>
            </a:lvl1pPr>
          </a:lstStyle>
          <a:p>
            <a:pPr lvl="0"/>
            <a:r>
              <a:rPr lang="fr-FR" dirty="0"/>
              <a:t>CLIQUEZ POUR AJOUTER UN SOUS-TITRE</a:t>
            </a:r>
          </a:p>
        </p:txBody>
      </p:sp>
      <p:sp>
        <p:nvSpPr>
          <p:cNvPr id="8" name="Espace réservé du texte 13"/>
          <p:cNvSpPr>
            <a:spLocks noGrp="1"/>
          </p:cNvSpPr>
          <p:nvPr>
            <p:ph type="body" sz="quarter" idx="13" hasCustomPrompt="1"/>
          </p:nvPr>
        </p:nvSpPr>
        <p:spPr>
          <a:xfrm>
            <a:off x="4389120" y="5943568"/>
            <a:ext cx="7276241" cy="386894"/>
          </a:xfrm>
          <a:prstGeom prst="rect">
            <a:avLst/>
          </a:prstGeom>
        </p:spPr>
        <p:txBody>
          <a:bodyPr>
            <a:noAutofit/>
          </a:bodyPr>
          <a:lstStyle>
            <a:lvl1pPr marL="0" marR="0" indent="0" algn="r" defTabSz="914400" rtl="0" eaLnBrk="1" fontAlgn="auto" latinLnBrk="0" hangingPunct="1">
              <a:lnSpc>
                <a:spcPct val="100000"/>
              </a:lnSpc>
              <a:spcBef>
                <a:spcPts val="0"/>
              </a:spcBef>
              <a:spcAft>
                <a:spcPts val="0"/>
              </a:spcAft>
              <a:buClr>
                <a:schemeClr val="tx2"/>
              </a:buClr>
              <a:buSzTx/>
              <a:buFont typeface="Symbol" panose="05050102010706020507" pitchFamily="18" charset="2"/>
              <a:buNone/>
              <a:tabLst/>
              <a:defRPr sz="1800" b="0" i="0">
                <a:solidFill>
                  <a:schemeClr val="bg1"/>
                </a:solidFill>
              </a:defRPr>
            </a:lvl1pPr>
          </a:lstStyle>
          <a:p>
            <a:pPr marL="0" marR="0" lvl="0" indent="0" algn="r" defTabSz="914400" rtl="0" eaLnBrk="1" fontAlgn="auto" latinLnBrk="0" hangingPunct="1">
              <a:lnSpc>
                <a:spcPct val="100000"/>
              </a:lnSpc>
              <a:spcBef>
                <a:spcPts val="0"/>
              </a:spcBef>
              <a:spcAft>
                <a:spcPts val="0"/>
              </a:spcAft>
              <a:buClr>
                <a:schemeClr val="tx2"/>
              </a:buClr>
              <a:buSzTx/>
              <a:buFont typeface="Symbol" panose="05050102010706020507" pitchFamily="18" charset="2"/>
              <a:buNone/>
              <a:tabLst/>
              <a:defRPr/>
            </a:pPr>
            <a:r>
              <a:rPr lang="fr-FR" dirty="0"/>
              <a:t>Cliquez pour ajouter du texte (nom de l’entité émettrice)</a:t>
            </a:r>
          </a:p>
          <a:p>
            <a:pPr lvl="0"/>
            <a:endParaRPr lang="fr-FR" dirty="0"/>
          </a:p>
        </p:txBody>
      </p:sp>
    </p:spTree>
    <p:extLst>
      <p:ext uri="{BB962C8B-B14F-4D97-AF65-F5344CB8AC3E}">
        <p14:creationId xmlns:p14="http://schemas.microsoft.com/office/powerpoint/2010/main" val="279409857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Sommaire">
    <p:spTree>
      <p:nvGrpSpPr>
        <p:cNvPr id="1" name=""/>
        <p:cNvGrpSpPr/>
        <p:nvPr/>
      </p:nvGrpSpPr>
      <p:grpSpPr>
        <a:xfrm>
          <a:off x="0" y="0"/>
          <a:ext cx="0" cy="0"/>
          <a:chOff x="0" y="0"/>
          <a:chExt cx="0" cy="0"/>
        </a:xfrm>
      </p:grpSpPr>
      <p:sp>
        <p:nvSpPr>
          <p:cNvPr id="27" name="Titre 1">
            <a:extLst>
              <a:ext uri="{FF2B5EF4-FFF2-40B4-BE49-F238E27FC236}">
                <a16:creationId xmlns:a16="http://schemas.microsoft.com/office/drawing/2014/main" id="{6B3716BC-8FD3-496D-ACC7-678BE5DE6EEE}"/>
              </a:ext>
            </a:extLst>
          </p:cNvPr>
          <p:cNvSpPr>
            <a:spLocks noGrp="1"/>
          </p:cNvSpPr>
          <p:nvPr>
            <p:ph type="title" hasCustomPrompt="1"/>
          </p:nvPr>
        </p:nvSpPr>
        <p:spPr>
          <a:xfrm>
            <a:off x="502595" y="496971"/>
            <a:ext cx="11186809" cy="5406942"/>
          </a:xfrm>
          <a:prstGeom prst="rect">
            <a:avLst/>
          </a:prstGeom>
          <a:solidFill>
            <a:schemeClr val="accent2"/>
          </a:solidFill>
        </p:spPr>
        <p:txBody>
          <a:bodyPr lIns="396000" tIns="180000">
            <a:normAutofit/>
          </a:bodyPr>
          <a:lstStyle>
            <a:lvl1pPr algn="l">
              <a:defRPr sz="2500"/>
            </a:lvl1pPr>
          </a:lstStyle>
          <a:p>
            <a:r>
              <a:rPr lang="fr-FR" dirty="0"/>
              <a:t>SOMMAIRE</a:t>
            </a:r>
          </a:p>
        </p:txBody>
      </p:sp>
      <p:sp>
        <p:nvSpPr>
          <p:cNvPr id="3" name="Espace réservé du texte 2">
            <a:extLst>
              <a:ext uri="{FF2B5EF4-FFF2-40B4-BE49-F238E27FC236}">
                <a16:creationId xmlns:a16="http://schemas.microsoft.com/office/drawing/2014/main" id="{31BF3A9F-5739-4B40-A377-C403E92DB704}"/>
              </a:ext>
            </a:extLst>
          </p:cNvPr>
          <p:cNvSpPr>
            <a:spLocks noGrp="1"/>
          </p:cNvSpPr>
          <p:nvPr>
            <p:ph type="body" idx="1" hasCustomPrompt="1"/>
          </p:nvPr>
        </p:nvSpPr>
        <p:spPr>
          <a:xfrm>
            <a:off x="3198747" y="1254637"/>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5" name="Espace réservé du texte 4">
            <a:extLst>
              <a:ext uri="{FF2B5EF4-FFF2-40B4-BE49-F238E27FC236}">
                <a16:creationId xmlns:a16="http://schemas.microsoft.com/office/drawing/2014/main" id="{AE34A377-C4E7-474E-AF9C-C0C1512C4B48}"/>
              </a:ext>
            </a:extLst>
          </p:cNvPr>
          <p:cNvSpPr>
            <a:spLocks noGrp="1"/>
          </p:cNvSpPr>
          <p:nvPr>
            <p:ph type="body" sz="quarter" idx="3" hasCustomPrompt="1"/>
          </p:nvPr>
        </p:nvSpPr>
        <p:spPr>
          <a:xfrm>
            <a:off x="3195322" y="1808727"/>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14" name="Espace réservé du texte 2">
            <a:extLst>
              <a:ext uri="{FF2B5EF4-FFF2-40B4-BE49-F238E27FC236}">
                <a16:creationId xmlns:a16="http://schemas.microsoft.com/office/drawing/2014/main" id="{32F40D82-1D3E-C543-A9C8-76923BEA9D35}"/>
              </a:ext>
            </a:extLst>
          </p:cNvPr>
          <p:cNvSpPr>
            <a:spLocks noGrp="1"/>
          </p:cNvSpPr>
          <p:nvPr>
            <p:ph type="body" idx="13" hasCustomPrompt="1"/>
          </p:nvPr>
        </p:nvSpPr>
        <p:spPr>
          <a:xfrm>
            <a:off x="3198747" y="2272799"/>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15" name="Espace réservé du texte 4">
            <a:extLst>
              <a:ext uri="{FF2B5EF4-FFF2-40B4-BE49-F238E27FC236}">
                <a16:creationId xmlns:a16="http://schemas.microsoft.com/office/drawing/2014/main" id="{86A352DF-AB9E-9B4F-AED0-504809360DD9}"/>
              </a:ext>
            </a:extLst>
          </p:cNvPr>
          <p:cNvSpPr>
            <a:spLocks noGrp="1"/>
          </p:cNvSpPr>
          <p:nvPr>
            <p:ph type="body" sz="quarter" idx="14" hasCustomPrompt="1"/>
          </p:nvPr>
        </p:nvSpPr>
        <p:spPr>
          <a:xfrm>
            <a:off x="3195322" y="2826889"/>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17" name="Espace réservé du texte 2">
            <a:extLst>
              <a:ext uri="{FF2B5EF4-FFF2-40B4-BE49-F238E27FC236}">
                <a16:creationId xmlns:a16="http://schemas.microsoft.com/office/drawing/2014/main" id="{9F35C531-5E0C-2348-94D4-E0DD456C2743}"/>
              </a:ext>
            </a:extLst>
          </p:cNvPr>
          <p:cNvSpPr>
            <a:spLocks noGrp="1"/>
          </p:cNvSpPr>
          <p:nvPr>
            <p:ph type="body" idx="15" hasCustomPrompt="1"/>
          </p:nvPr>
        </p:nvSpPr>
        <p:spPr>
          <a:xfrm>
            <a:off x="3198747" y="3290961"/>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18" name="Espace réservé du texte 4">
            <a:extLst>
              <a:ext uri="{FF2B5EF4-FFF2-40B4-BE49-F238E27FC236}">
                <a16:creationId xmlns:a16="http://schemas.microsoft.com/office/drawing/2014/main" id="{115F9863-8A3D-CA4E-B187-7654539E5CA0}"/>
              </a:ext>
            </a:extLst>
          </p:cNvPr>
          <p:cNvSpPr>
            <a:spLocks noGrp="1"/>
          </p:cNvSpPr>
          <p:nvPr>
            <p:ph type="body" sz="quarter" idx="16" hasCustomPrompt="1"/>
          </p:nvPr>
        </p:nvSpPr>
        <p:spPr>
          <a:xfrm>
            <a:off x="3195322" y="3845051"/>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20" name="Espace réservé du texte 2">
            <a:extLst>
              <a:ext uri="{FF2B5EF4-FFF2-40B4-BE49-F238E27FC236}">
                <a16:creationId xmlns:a16="http://schemas.microsoft.com/office/drawing/2014/main" id="{023166E1-6828-4A45-B43D-B0C2EE9820E9}"/>
              </a:ext>
            </a:extLst>
          </p:cNvPr>
          <p:cNvSpPr>
            <a:spLocks noGrp="1"/>
          </p:cNvSpPr>
          <p:nvPr>
            <p:ph type="body" idx="17" hasCustomPrompt="1"/>
          </p:nvPr>
        </p:nvSpPr>
        <p:spPr>
          <a:xfrm>
            <a:off x="3198747" y="4315607"/>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21" name="Espace réservé du texte 4">
            <a:extLst>
              <a:ext uri="{FF2B5EF4-FFF2-40B4-BE49-F238E27FC236}">
                <a16:creationId xmlns:a16="http://schemas.microsoft.com/office/drawing/2014/main" id="{507F5AEF-E57D-BC4A-AC62-A4381DC446A5}"/>
              </a:ext>
            </a:extLst>
          </p:cNvPr>
          <p:cNvSpPr>
            <a:spLocks noGrp="1"/>
          </p:cNvSpPr>
          <p:nvPr>
            <p:ph type="body" sz="quarter" idx="18" hasCustomPrompt="1"/>
          </p:nvPr>
        </p:nvSpPr>
        <p:spPr>
          <a:xfrm>
            <a:off x="3195322" y="4869697"/>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39" name="Espace réservé du texte 2">
            <a:extLst>
              <a:ext uri="{FF2B5EF4-FFF2-40B4-BE49-F238E27FC236}">
                <a16:creationId xmlns:a16="http://schemas.microsoft.com/office/drawing/2014/main" id="{961AF32D-B3C4-B445-80F7-88D960D0C1D1}"/>
              </a:ext>
            </a:extLst>
          </p:cNvPr>
          <p:cNvSpPr>
            <a:spLocks noGrp="1"/>
          </p:cNvSpPr>
          <p:nvPr>
            <p:ph type="body" idx="19" hasCustomPrompt="1"/>
          </p:nvPr>
        </p:nvSpPr>
        <p:spPr>
          <a:xfrm>
            <a:off x="7554360" y="1254637"/>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40" name="Espace réservé du texte 4">
            <a:extLst>
              <a:ext uri="{FF2B5EF4-FFF2-40B4-BE49-F238E27FC236}">
                <a16:creationId xmlns:a16="http://schemas.microsoft.com/office/drawing/2014/main" id="{E72F3648-22FD-2C45-9AA6-7AC920990BE6}"/>
              </a:ext>
            </a:extLst>
          </p:cNvPr>
          <p:cNvSpPr>
            <a:spLocks noGrp="1"/>
          </p:cNvSpPr>
          <p:nvPr>
            <p:ph type="body" sz="quarter" idx="20" hasCustomPrompt="1"/>
          </p:nvPr>
        </p:nvSpPr>
        <p:spPr>
          <a:xfrm>
            <a:off x="7550935" y="1808727"/>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42" name="Espace réservé du texte 2">
            <a:extLst>
              <a:ext uri="{FF2B5EF4-FFF2-40B4-BE49-F238E27FC236}">
                <a16:creationId xmlns:a16="http://schemas.microsoft.com/office/drawing/2014/main" id="{35295063-CF4F-3C4D-B623-028D3714E8AF}"/>
              </a:ext>
            </a:extLst>
          </p:cNvPr>
          <p:cNvSpPr>
            <a:spLocks noGrp="1"/>
          </p:cNvSpPr>
          <p:nvPr>
            <p:ph type="body" idx="21" hasCustomPrompt="1"/>
          </p:nvPr>
        </p:nvSpPr>
        <p:spPr>
          <a:xfrm>
            <a:off x="7554360" y="2272799"/>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43" name="Espace réservé du texte 4">
            <a:extLst>
              <a:ext uri="{FF2B5EF4-FFF2-40B4-BE49-F238E27FC236}">
                <a16:creationId xmlns:a16="http://schemas.microsoft.com/office/drawing/2014/main" id="{DC69E802-F70E-CD47-80B7-94A25976D0D6}"/>
              </a:ext>
            </a:extLst>
          </p:cNvPr>
          <p:cNvSpPr>
            <a:spLocks noGrp="1"/>
          </p:cNvSpPr>
          <p:nvPr>
            <p:ph type="body" sz="quarter" idx="22" hasCustomPrompt="1"/>
          </p:nvPr>
        </p:nvSpPr>
        <p:spPr>
          <a:xfrm>
            <a:off x="7550935" y="2826889"/>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45" name="Espace réservé du texte 2">
            <a:extLst>
              <a:ext uri="{FF2B5EF4-FFF2-40B4-BE49-F238E27FC236}">
                <a16:creationId xmlns:a16="http://schemas.microsoft.com/office/drawing/2014/main" id="{63405BB2-EA8B-DF4F-B40D-37B864F7C344}"/>
              </a:ext>
            </a:extLst>
          </p:cNvPr>
          <p:cNvSpPr>
            <a:spLocks noGrp="1"/>
          </p:cNvSpPr>
          <p:nvPr>
            <p:ph type="body" idx="23" hasCustomPrompt="1"/>
          </p:nvPr>
        </p:nvSpPr>
        <p:spPr>
          <a:xfrm>
            <a:off x="7554360" y="3290961"/>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46" name="Espace réservé du texte 4">
            <a:extLst>
              <a:ext uri="{FF2B5EF4-FFF2-40B4-BE49-F238E27FC236}">
                <a16:creationId xmlns:a16="http://schemas.microsoft.com/office/drawing/2014/main" id="{C96A372E-23AB-1645-B4A8-AAF1D6AE633B}"/>
              </a:ext>
            </a:extLst>
          </p:cNvPr>
          <p:cNvSpPr>
            <a:spLocks noGrp="1"/>
          </p:cNvSpPr>
          <p:nvPr>
            <p:ph type="body" sz="quarter" idx="24" hasCustomPrompt="1"/>
          </p:nvPr>
        </p:nvSpPr>
        <p:spPr>
          <a:xfrm>
            <a:off x="7550935" y="3845051"/>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7" name="Espace réservé du numéro de diapositive 6">
            <a:extLst>
              <a:ext uri="{FF2B5EF4-FFF2-40B4-BE49-F238E27FC236}">
                <a16:creationId xmlns:a16="http://schemas.microsoft.com/office/drawing/2014/main" id="{E04447C2-B2BB-094A-A2D2-3EFA71DA32C1}"/>
              </a:ext>
            </a:extLst>
          </p:cNvPr>
          <p:cNvSpPr>
            <a:spLocks noGrp="1"/>
          </p:cNvSpPr>
          <p:nvPr>
            <p:ph type="sldNum" sz="quarter" idx="28"/>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31" name="Espace réservé du texte 6">
            <a:extLst>
              <a:ext uri="{FF2B5EF4-FFF2-40B4-BE49-F238E27FC236}">
                <a16:creationId xmlns:a16="http://schemas.microsoft.com/office/drawing/2014/main" id="{A1BD8D2E-882B-4115-BB0A-4A38D47DF6BA}"/>
              </a:ext>
            </a:extLst>
          </p:cNvPr>
          <p:cNvSpPr>
            <a:spLocks noGrp="1"/>
          </p:cNvSpPr>
          <p:nvPr>
            <p:ph type="body" sz="quarter" idx="27" hasCustomPrompt="1"/>
          </p:nvPr>
        </p:nvSpPr>
        <p:spPr>
          <a:xfrm>
            <a:off x="3150567" y="1521862"/>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35" name="Espace réservé du texte 6">
            <a:extLst>
              <a:ext uri="{FF2B5EF4-FFF2-40B4-BE49-F238E27FC236}">
                <a16:creationId xmlns:a16="http://schemas.microsoft.com/office/drawing/2014/main" id="{084485DE-C49B-4B00-B58D-6170FBE477FD}"/>
              </a:ext>
            </a:extLst>
          </p:cNvPr>
          <p:cNvSpPr>
            <a:spLocks noGrp="1"/>
          </p:cNvSpPr>
          <p:nvPr>
            <p:ph type="body" sz="quarter" idx="29" hasCustomPrompt="1"/>
          </p:nvPr>
        </p:nvSpPr>
        <p:spPr>
          <a:xfrm>
            <a:off x="3150567" y="2538946"/>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36" name="Espace réservé du texte 6">
            <a:extLst>
              <a:ext uri="{FF2B5EF4-FFF2-40B4-BE49-F238E27FC236}">
                <a16:creationId xmlns:a16="http://schemas.microsoft.com/office/drawing/2014/main" id="{8FAC638C-D037-47B5-A2D3-B689A0E75317}"/>
              </a:ext>
            </a:extLst>
          </p:cNvPr>
          <p:cNvSpPr>
            <a:spLocks noGrp="1"/>
          </p:cNvSpPr>
          <p:nvPr>
            <p:ph type="body" sz="quarter" idx="30" hasCustomPrompt="1"/>
          </p:nvPr>
        </p:nvSpPr>
        <p:spPr>
          <a:xfrm>
            <a:off x="3150567" y="3557108"/>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37" name="Espace réservé du texte 6">
            <a:extLst>
              <a:ext uri="{FF2B5EF4-FFF2-40B4-BE49-F238E27FC236}">
                <a16:creationId xmlns:a16="http://schemas.microsoft.com/office/drawing/2014/main" id="{BCBB00D8-F4CA-4503-AFB4-6935E50F1A30}"/>
              </a:ext>
            </a:extLst>
          </p:cNvPr>
          <p:cNvSpPr>
            <a:spLocks noGrp="1"/>
          </p:cNvSpPr>
          <p:nvPr>
            <p:ph type="body" sz="quarter" idx="31" hasCustomPrompt="1"/>
          </p:nvPr>
        </p:nvSpPr>
        <p:spPr>
          <a:xfrm>
            <a:off x="3150567" y="4581754"/>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52" name="Espace réservé du texte 6">
            <a:extLst>
              <a:ext uri="{FF2B5EF4-FFF2-40B4-BE49-F238E27FC236}">
                <a16:creationId xmlns:a16="http://schemas.microsoft.com/office/drawing/2014/main" id="{466F3304-30B1-4357-B802-6A687D0B9E64}"/>
              </a:ext>
            </a:extLst>
          </p:cNvPr>
          <p:cNvSpPr>
            <a:spLocks noGrp="1"/>
          </p:cNvSpPr>
          <p:nvPr>
            <p:ph type="body" sz="quarter" idx="32" hasCustomPrompt="1"/>
          </p:nvPr>
        </p:nvSpPr>
        <p:spPr>
          <a:xfrm>
            <a:off x="7512502" y="1521862"/>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53" name="Espace réservé du texte 6">
            <a:extLst>
              <a:ext uri="{FF2B5EF4-FFF2-40B4-BE49-F238E27FC236}">
                <a16:creationId xmlns:a16="http://schemas.microsoft.com/office/drawing/2014/main" id="{6A33E5C5-DEB2-4E8A-8A19-D6622B086DAE}"/>
              </a:ext>
            </a:extLst>
          </p:cNvPr>
          <p:cNvSpPr>
            <a:spLocks noGrp="1"/>
          </p:cNvSpPr>
          <p:nvPr>
            <p:ph type="body" sz="quarter" idx="33" hasCustomPrompt="1"/>
          </p:nvPr>
        </p:nvSpPr>
        <p:spPr>
          <a:xfrm>
            <a:off x="7512502" y="2538946"/>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54" name="Espace réservé du texte 6">
            <a:extLst>
              <a:ext uri="{FF2B5EF4-FFF2-40B4-BE49-F238E27FC236}">
                <a16:creationId xmlns:a16="http://schemas.microsoft.com/office/drawing/2014/main" id="{F21ADA1C-A3AB-4AC8-A63A-C3E2AE470954}"/>
              </a:ext>
            </a:extLst>
          </p:cNvPr>
          <p:cNvSpPr>
            <a:spLocks noGrp="1"/>
          </p:cNvSpPr>
          <p:nvPr>
            <p:ph type="body" sz="quarter" idx="34" hasCustomPrompt="1"/>
          </p:nvPr>
        </p:nvSpPr>
        <p:spPr>
          <a:xfrm>
            <a:off x="7512502" y="3557108"/>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Tree>
    <p:extLst>
      <p:ext uri="{BB962C8B-B14F-4D97-AF65-F5344CB8AC3E}">
        <p14:creationId xmlns:p14="http://schemas.microsoft.com/office/powerpoint/2010/main" val="278355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Sommaire">
    <p:spTree>
      <p:nvGrpSpPr>
        <p:cNvPr id="1" name=""/>
        <p:cNvGrpSpPr/>
        <p:nvPr/>
      </p:nvGrpSpPr>
      <p:grpSpPr>
        <a:xfrm>
          <a:off x="0" y="0"/>
          <a:ext cx="0" cy="0"/>
          <a:chOff x="0" y="0"/>
          <a:chExt cx="0" cy="0"/>
        </a:xfrm>
      </p:grpSpPr>
      <p:sp>
        <p:nvSpPr>
          <p:cNvPr id="27" name="Titre 1">
            <a:extLst>
              <a:ext uri="{FF2B5EF4-FFF2-40B4-BE49-F238E27FC236}">
                <a16:creationId xmlns:a16="http://schemas.microsoft.com/office/drawing/2014/main" id="{6B3716BC-8FD3-496D-ACC7-678BE5DE6EEE}"/>
              </a:ext>
            </a:extLst>
          </p:cNvPr>
          <p:cNvSpPr>
            <a:spLocks noGrp="1"/>
          </p:cNvSpPr>
          <p:nvPr>
            <p:ph type="title" hasCustomPrompt="1"/>
          </p:nvPr>
        </p:nvSpPr>
        <p:spPr>
          <a:xfrm>
            <a:off x="502595" y="496971"/>
            <a:ext cx="11186809" cy="5406942"/>
          </a:xfrm>
          <a:prstGeom prst="rect">
            <a:avLst/>
          </a:prstGeom>
          <a:solidFill>
            <a:schemeClr val="accent4"/>
          </a:solidFill>
        </p:spPr>
        <p:txBody>
          <a:bodyPr lIns="396000" tIns="180000">
            <a:normAutofit/>
          </a:bodyPr>
          <a:lstStyle>
            <a:lvl1pPr algn="l">
              <a:defRPr sz="2500"/>
            </a:lvl1pPr>
          </a:lstStyle>
          <a:p>
            <a:r>
              <a:rPr lang="fr-FR" dirty="0"/>
              <a:t>SOMMAIRE</a:t>
            </a:r>
          </a:p>
        </p:txBody>
      </p:sp>
      <p:sp>
        <p:nvSpPr>
          <p:cNvPr id="3" name="Espace réservé du texte 2">
            <a:extLst>
              <a:ext uri="{FF2B5EF4-FFF2-40B4-BE49-F238E27FC236}">
                <a16:creationId xmlns:a16="http://schemas.microsoft.com/office/drawing/2014/main" id="{31BF3A9F-5739-4B40-A377-C403E92DB704}"/>
              </a:ext>
            </a:extLst>
          </p:cNvPr>
          <p:cNvSpPr>
            <a:spLocks noGrp="1"/>
          </p:cNvSpPr>
          <p:nvPr>
            <p:ph type="body" idx="1" hasCustomPrompt="1"/>
          </p:nvPr>
        </p:nvSpPr>
        <p:spPr>
          <a:xfrm>
            <a:off x="3198747" y="1254637"/>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5" name="Espace réservé du texte 4">
            <a:extLst>
              <a:ext uri="{FF2B5EF4-FFF2-40B4-BE49-F238E27FC236}">
                <a16:creationId xmlns:a16="http://schemas.microsoft.com/office/drawing/2014/main" id="{AE34A377-C4E7-474E-AF9C-C0C1512C4B48}"/>
              </a:ext>
            </a:extLst>
          </p:cNvPr>
          <p:cNvSpPr>
            <a:spLocks noGrp="1"/>
          </p:cNvSpPr>
          <p:nvPr>
            <p:ph type="body" sz="quarter" idx="3" hasCustomPrompt="1"/>
          </p:nvPr>
        </p:nvSpPr>
        <p:spPr>
          <a:xfrm>
            <a:off x="3195322" y="1808727"/>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14" name="Espace réservé du texte 2">
            <a:extLst>
              <a:ext uri="{FF2B5EF4-FFF2-40B4-BE49-F238E27FC236}">
                <a16:creationId xmlns:a16="http://schemas.microsoft.com/office/drawing/2014/main" id="{32F40D82-1D3E-C543-A9C8-76923BEA9D35}"/>
              </a:ext>
            </a:extLst>
          </p:cNvPr>
          <p:cNvSpPr>
            <a:spLocks noGrp="1"/>
          </p:cNvSpPr>
          <p:nvPr>
            <p:ph type="body" idx="13" hasCustomPrompt="1"/>
          </p:nvPr>
        </p:nvSpPr>
        <p:spPr>
          <a:xfrm>
            <a:off x="3198747" y="2272799"/>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15" name="Espace réservé du texte 4">
            <a:extLst>
              <a:ext uri="{FF2B5EF4-FFF2-40B4-BE49-F238E27FC236}">
                <a16:creationId xmlns:a16="http://schemas.microsoft.com/office/drawing/2014/main" id="{86A352DF-AB9E-9B4F-AED0-504809360DD9}"/>
              </a:ext>
            </a:extLst>
          </p:cNvPr>
          <p:cNvSpPr>
            <a:spLocks noGrp="1"/>
          </p:cNvSpPr>
          <p:nvPr>
            <p:ph type="body" sz="quarter" idx="14" hasCustomPrompt="1"/>
          </p:nvPr>
        </p:nvSpPr>
        <p:spPr>
          <a:xfrm>
            <a:off x="3195322" y="2826889"/>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17" name="Espace réservé du texte 2">
            <a:extLst>
              <a:ext uri="{FF2B5EF4-FFF2-40B4-BE49-F238E27FC236}">
                <a16:creationId xmlns:a16="http://schemas.microsoft.com/office/drawing/2014/main" id="{9F35C531-5E0C-2348-94D4-E0DD456C2743}"/>
              </a:ext>
            </a:extLst>
          </p:cNvPr>
          <p:cNvSpPr>
            <a:spLocks noGrp="1"/>
          </p:cNvSpPr>
          <p:nvPr>
            <p:ph type="body" idx="15" hasCustomPrompt="1"/>
          </p:nvPr>
        </p:nvSpPr>
        <p:spPr>
          <a:xfrm>
            <a:off x="3198747" y="3290961"/>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18" name="Espace réservé du texte 4">
            <a:extLst>
              <a:ext uri="{FF2B5EF4-FFF2-40B4-BE49-F238E27FC236}">
                <a16:creationId xmlns:a16="http://schemas.microsoft.com/office/drawing/2014/main" id="{115F9863-8A3D-CA4E-B187-7654539E5CA0}"/>
              </a:ext>
            </a:extLst>
          </p:cNvPr>
          <p:cNvSpPr>
            <a:spLocks noGrp="1"/>
          </p:cNvSpPr>
          <p:nvPr>
            <p:ph type="body" sz="quarter" idx="16" hasCustomPrompt="1"/>
          </p:nvPr>
        </p:nvSpPr>
        <p:spPr>
          <a:xfrm>
            <a:off x="3195322" y="3845051"/>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20" name="Espace réservé du texte 2">
            <a:extLst>
              <a:ext uri="{FF2B5EF4-FFF2-40B4-BE49-F238E27FC236}">
                <a16:creationId xmlns:a16="http://schemas.microsoft.com/office/drawing/2014/main" id="{023166E1-6828-4A45-B43D-B0C2EE9820E9}"/>
              </a:ext>
            </a:extLst>
          </p:cNvPr>
          <p:cNvSpPr>
            <a:spLocks noGrp="1"/>
          </p:cNvSpPr>
          <p:nvPr>
            <p:ph type="body" idx="17" hasCustomPrompt="1"/>
          </p:nvPr>
        </p:nvSpPr>
        <p:spPr>
          <a:xfrm>
            <a:off x="3198747" y="4315607"/>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21" name="Espace réservé du texte 4">
            <a:extLst>
              <a:ext uri="{FF2B5EF4-FFF2-40B4-BE49-F238E27FC236}">
                <a16:creationId xmlns:a16="http://schemas.microsoft.com/office/drawing/2014/main" id="{507F5AEF-E57D-BC4A-AC62-A4381DC446A5}"/>
              </a:ext>
            </a:extLst>
          </p:cNvPr>
          <p:cNvSpPr>
            <a:spLocks noGrp="1"/>
          </p:cNvSpPr>
          <p:nvPr>
            <p:ph type="body" sz="quarter" idx="18" hasCustomPrompt="1"/>
          </p:nvPr>
        </p:nvSpPr>
        <p:spPr>
          <a:xfrm>
            <a:off x="3195322" y="4869697"/>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39" name="Espace réservé du texte 2">
            <a:extLst>
              <a:ext uri="{FF2B5EF4-FFF2-40B4-BE49-F238E27FC236}">
                <a16:creationId xmlns:a16="http://schemas.microsoft.com/office/drawing/2014/main" id="{961AF32D-B3C4-B445-80F7-88D960D0C1D1}"/>
              </a:ext>
            </a:extLst>
          </p:cNvPr>
          <p:cNvSpPr>
            <a:spLocks noGrp="1"/>
          </p:cNvSpPr>
          <p:nvPr>
            <p:ph type="body" idx="19" hasCustomPrompt="1"/>
          </p:nvPr>
        </p:nvSpPr>
        <p:spPr>
          <a:xfrm>
            <a:off x="7554360" y="1254637"/>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40" name="Espace réservé du texte 4">
            <a:extLst>
              <a:ext uri="{FF2B5EF4-FFF2-40B4-BE49-F238E27FC236}">
                <a16:creationId xmlns:a16="http://schemas.microsoft.com/office/drawing/2014/main" id="{E72F3648-22FD-2C45-9AA6-7AC920990BE6}"/>
              </a:ext>
            </a:extLst>
          </p:cNvPr>
          <p:cNvSpPr>
            <a:spLocks noGrp="1"/>
          </p:cNvSpPr>
          <p:nvPr>
            <p:ph type="body" sz="quarter" idx="20" hasCustomPrompt="1"/>
          </p:nvPr>
        </p:nvSpPr>
        <p:spPr>
          <a:xfrm>
            <a:off x="7550935" y="1808727"/>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42" name="Espace réservé du texte 2">
            <a:extLst>
              <a:ext uri="{FF2B5EF4-FFF2-40B4-BE49-F238E27FC236}">
                <a16:creationId xmlns:a16="http://schemas.microsoft.com/office/drawing/2014/main" id="{35295063-CF4F-3C4D-B623-028D3714E8AF}"/>
              </a:ext>
            </a:extLst>
          </p:cNvPr>
          <p:cNvSpPr>
            <a:spLocks noGrp="1"/>
          </p:cNvSpPr>
          <p:nvPr>
            <p:ph type="body" idx="21" hasCustomPrompt="1"/>
          </p:nvPr>
        </p:nvSpPr>
        <p:spPr>
          <a:xfrm>
            <a:off x="7554360" y="2272799"/>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43" name="Espace réservé du texte 4">
            <a:extLst>
              <a:ext uri="{FF2B5EF4-FFF2-40B4-BE49-F238E27FC236}">
                <a16:creationId xmlns:a16="http://schemas.microsoft.com/office/drawing/2014/main" id="{DC69E802-F70E-CD47-80B7-94A25976D0D6}"/>
              </a:ext>
            </a:extLst>
          </p:cNvPr>
          <p:cNvSpPr>
            <a:spLocks noGrp="1"/>
          </p:cNvSpPr>
          <p:nvPr>
            <p:ph type="body" sz="quarter" idx="22" hasCustomPrompt="1"/>
          </p:nvPr>
        </p:nvSpPr>
        <p:spPr>
          <a:xfrm>
            <a:off x="7550935" y="2826889"/>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45" name="Espace réservé du texte 2">
            <a:extLst>
              <a:ext uri="{FF2B5EF4-FFF2-40B4-BE49-F238E27FC236}">
                <a16:creationId xmlns:a16="http://schemas.microsoft.com/office/drawing/2014/main" id="{63405BB2-EA8B-DF4F-B40D-37B864F7C344}"/>
              </a:ext>
            </a:extLst>
          </p:cNvPr>
          <p:cNvSpPr>
            <a:spLocks noGrp="1"/>
          </p:cNvSpPr>
          <p:nvPr>
            <p:ph type="body" idx="23" hasCustomPrompt="1"/>
          </p:nvPr>
        </p:nvSpPr>
        <p:spPr>
          <a:xfrm>
            <a:off x="7554360" y="3290961"/>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46" name="Espace réservé du texte 4">
            <a:extLst>
              <a:ext uri="{FF2B5EF4-FFF2-40B4-BE49-F238E27FC236}">
                <a16:creationId xmlns:a16="http://schemas.microsoft.com/office/drawing/2014/main" id="{C96A372E-23AB-1645-B4A8-AAF1D6AE633B}"/>
              </a:ext>
            </a:extLst>
          </p:cNvPr>
          <p:cNvSpPr>
            <a:spLocks noGrp="1"/>
          </p:cNvSpPr>
          <p:nvPr>
            <p:ph type="body" sz="quarter" idx="24" hasCustomPrompt="1"/>
          </p:nvPr>
        </p:nvSpPr>
        <p:spPr>
          <a:xfrm>
            <a:off x="7550935" y="3845051"/>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7" name="Espace réservé du numéro de diapositive 6">
            <a:extLst>
              <a:ext uri="{FF2B5EF4-FFF2-40B4-BE49-F238E27FC236}">
                <a16:creationId xmlns:a16="http://schemas.microsoft.com/office/drawing/2014/main" id="{E04447C2-B2BB-094A-A2D2-3EFA71DA32C1}"/>
              </a:ext>
            </a:extLst>
          </p:cNvPr>
          <p:cNvSpPr>
            <a:spLocks noGrp="1"/>
          </p:cNvSpPr>
          <p:nvPr>
            <p:ph type="sldNum" sz="quarter" idx="28"/>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31" name="Espace réservé du texte 6">
            <a:extLst>
              <a:ext uri="{FF2B5EF4-FFF2-40B4-BE49-F238E27FC236}">
                <a16:creationId xmlns:a16="http://schemas.microsoft.com/office/drawing/2014/main" id="{A1BD8D2E-882B-4115-BB0A-4A38D47DF6BA}"/>
              </a:ext>
            </a:extLst>
          </p:cNvPr>
          <p:cNvSpPr>
            <a:spLocks noGrp="1"/>
          </p:cNvSpPr>
          <p:nvPr>
            <p:ph type="body" sz="quarter" idx="27" hasCustomPrompt="1"/>
          </p:nvPr>
        </p:nvSpPr>
        <p:spPr>
          <a:xfrm>
            <a:off x="3150567" y="1521862"/>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35" name="Espace réservé du texte 6">
            <a:extLst>
              <a:ext uri="{FF2B5EF4-FFF2-40B4-BE49-F238E27FC236}">
                <a16:creationId xmlns:a16="http://schemas.microsoft.com/office/drawing/2014/main" id="{084485DE-C49B-4B00-B58D-6170FBE477FD}"/>
              </a:ext>
            </a:extLst>
          </p:cNvPr>
          <p:cNvSpPr>
            <a:spLocks noGrp="1"/>
          </p:cNvSpPr>
          <p:nvPr>
            <p:ph type="body" sz="quarter" idx="29" hasCustomPrompt="1"/>
          </p:nvPr>
        </p:nvSpPr>
        <p:spPr>
          <a:xfrm>
            <a:off x="3150567" y="2538946"/>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36" name="Espace réservé du texte 6">
            <a:extLst>
              <a:ext uri="{FF2B5EF4-FFF2-40B4-BE49-F238E27FC236}">
                <a16:creationId xmlns:a16="http://schemas.microsoft.com/office/drawing/2014/main" id="{8FAC638C-D037-47B5-A2D3-B689A0E75317}"/>
              </a:ext>
            </a:extLst>
          </p:cNvPr>
          <p:cNvSpPr>
            <a:spLocks noGrp="1"/>
          </p:cNvSpPr>
          <p:nvPr>
            <p:ph type="body" sz="quarter" idx="30" hasCustomPrompt="1"/>
          </p:nvPr>
        </p:nvSpPr>
        <p:spPr>
          <a:xfrm>
            <a:off x="3150567" y="3557108"/>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37" name="Espace réservé du texte 6">
            <a:extLst>
              <a:ext uri="{FF2B5EF4-FFF2-40B4-BE49-F238E27FC236}">
                <a16:creationId xmlns:a16="http://schemas.microsoft.com/office/drawing/2014/main" id="{BCBB00D8-F4CA-4503-AFB4-6935E50F1A30}"/>
              </a:ext>
            </a:extLst>
          </p:cNvPr>
          <p:cNvSpPr>
            <a:spLocks noGrp="1"/>
          </p:cNvSpPr>
          <p:nvPr>
            <p:ph type="body" sz="quarter" idx="31" hasCustomPrompt="1"/>
          </p:nvPr>
        </p:nvSpPr>
        <p:spPr>
          <a:xfrm>
            <a:off x="3150567" y="4581754"/>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52" name="Espace réservé du texte 6">
            <a:extLst>
              <a:ext uri="{FF2B5EF4-FFF2-40B4-BE49-F238E27FC236}">
                <a16:creationId xmlns:a16="http://schemas.microsoft.com/office/drawing/2014/main" id="{466F3304-30B1-4357-B802-6A687D0B9E64}"/>
              </a:ext>
            </a:extLst>
          </p:cNvPr>
          <p:cNvSpPr>
            <a:spLocks noGrp="1"/>
          </p:cNvSpPr>
          <p:nvPr>
            <p:ph type="body" sz="quarter" idx="32" hasCustomPrompt="1"/>
          </p:nvPr>
        </p:nvSpPr>
        <p:spPr>
          <a:xfrm>
            <a:off x="7512502" y="1521862"/>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53" name="Espace réservé du texte 6">
            <a:extLst>
              <a:ext uri="{FF2B5EF4-FFF2-40B4-BE49-F238E27FC236}">
                <a16:creationId xmlns:a16="http://schemas.microsoft.com/office/drawing/2014/main" id="{6A33E5C5-DEB2-4E8A-8A19-D6622B086DAE}"/>
              </a:ext>
            </a:extLst>
          </p:cNvPr>
          <p:cNvSpPr>
            <a:spLocks noGrp="1"/>
          </p:cNvSpPr>
          <p:nvPr>
            <p:ph type="body" sz="quarter" idx="33" hasCustomPrompt="1"/>
          </p:nvPr>
        </p:nvSpPr>
        <p:spPr>
          <a:xfrm>
            <a:off x="7512502" y="2538946"/>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54" name="Espace réservé du texte 6">
            <a:extLst>
              <a:ext uri="{FF2B5EF4-FFF2-40B4-BE49-F238E27FC236}">
                <a16:creationId xmlns:a16="http://schemas.microsoft.com/office/drawing/2014/main" id="{F21ADA1C-A3AB-4AC8-A63A-C3E2AE470954}"/>
              </a:ext>
            </a:extLst>
          </p:cNvPr>
          <p:cNvSpPr>
            <a:spLocks noGrp="1"/>
          </p:cNvSpPr>
          <p:nvPr>
            <p:ph type="body" sz="quarter" idx="34" hasCustomPrompt="1"/>
          </p:nvPr>
        </p:nvSpPr>
        <p:spPr>
          <a:xfrm>
            <a:off x="7512502" y="3557108"/>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Tree>
    <p:extLst>
      <p:ext uri="{BB962C8B-B14F-4D97-AF65-F5344CB8AC3E}">
        <p14:creationId xmlns:p14="http://schemas.microsoft.com/office/powerpoint/2010/main" val="32083665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uverture de chapitre">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F5338D63-7F58-4C41-967C-A9B0AAD4A3EC}"/>
              </a:ext>
            </a:extLst>
          </p:cNvPr>
          <p:cNvSpPr>
            <a:spLocks noGrp="1"/>
          </p:cNvSpPr>
          <p:nvPr>
            <p:ph type="body" sz="quarter" idx="27" hasCustomPrompt="1"/>
          </p:nvPr>
        </p:nvSpPr>
        <p:spPr>
          <a:xfrm>
            <a:off x="504000" y="496800"/>
            <a:ext cx="11185200" cy="5407113"/>
          </a:xfrm>
          <a:prstGeom prst="rect">
            <a:avLst/>
          </a:prstGeom>
          <a:solidFill>
            <a:schemeClr val="tx1"/>
          </a:solidFill>
        </p:spPr>
        <p:txBody>
          <a:bodyPr/>
          <a:lstStyle>
            <a:lvl1pPr marL="0" indent="0">
              <a:buNone/>
              <a:defRPr/>
            </a:lvl1pPr>
          </a:lstStyle>
          <a:p>
            <a:pPr lvl="0"/>
            <a:r>
              <a:rPr lang="fr-FR" dirty="0"/>
              <a:t> </a:t>
            </a:r>
          </a:p>
        </p:txBody>
      </p:sp>
      <p:sp>
        <p:nvSpPr>
          <p:cNvPr id="3" name="Espace réservé du texte 2">
            <a:extLst>
              <a:ext uri="{FF2B5EF4-FFF2-40B4-BE49-F238E27FC236}">
                <a16:creationId xmlns:a16="http://schemas.microsoft.com/office/drawing/2014/main" id="{31BF3A9F-5739-4B40-A377-C403E92DB704}"/>
              </a:ext>
            </a:extLst>
          </p:cNvPr>
          <p:cNvSpPr>
            <a:spLocks noGrp="1"/>
          </p:cNvSpPr>
          <p:nvPr>
            <p:ph type="body" idx="1" hasCustomPrompt="1"/>
          </p:nvPr>
        </p:nvSpPr>
        <p:spPr>
          <a:xfrm>
            <a:off x="1538560" y="1700171"/>
            <a:ext cx="2880000" cy="1299879"/>
          </a:xfrm>
          <a:prstGeom prst="rect">
            <a:avLst/>
          </a:prstGeom>
        </p:spPr>
        <p:txBody>
          <a:bodyPr anchor="t"/>
          <a:lstStyle>
            <a:lvl1pPr marL="0" indent="0">
              <a:buNone/>
              <a:defRPr sz="8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5" name="Espace réservé du texte 4">
            <a:extLst>
              <a:ext uri="{FF2B5EF4-FFF2-40B4-BE49-F238E27FC236}">
                <a16:creationId xmlns:a16="http://schemas.microsoft.com/office/drawing/2014/main" id="{AE34A377-C4E7-474E-AF9C-C0C1512C4B48}"/>
              </a:ext>
            </a:extLst>
          </p:cNvPr>
          <p:cNvSpPr>
            <a:spLocks noGrp="1"/>
          </p:cNvSpPr>
          <p:nvPr>
            <p:ph type="body" sz="quarter" idx="3" hasCustomPrompt="1"/>
          </p:nvPr>
        </p:nvSpPr>
        <p:spPr>
          <a:xfrm>
            <a:off x="1538558" y="3000049"/>
            <a:ext cx="7560000" cy="1692000"/>
          </a:xfrm>
          <a:prstGeom prst="rect">
            <a:avLst/>
          </a:prstGeom>
        </p:spPr>
        <p:txBody>
          <a:bodyPr anchor="t"/>
          <a:lstStyle>
            <a:lvl1pPr marL="0" indent="0">
              <a:lnSpc>
                <a:spcPct val="120000"/>
              </a:lnSpc>
              <a:buNone/>
              <a:defRPr sz="38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 sur plusieurs lignes</a:t>
            </a:r>
          </a:p>
        </p:txBody>
      </p:sp>
      <p:sp>
        <p:nvSpPr>
          <p:cNvPr id="50" name="Espace réservé du numéro de diapositive 49">
            <a:extLst>
              <a:ext uri="{FF2B5EF4-FFF2-40B4-BE49-F238E27FC236}">
                <a16:creationId xmlns:a16="http://schemas.microsoft.com/office/drawing/2014/main" id="{28BD423F-B223-3849-B9E3-A73BC0148457}"/>
              </a:ext>
            </a:extLst>
          </p:cNvPr>
          <p:cNvSpPr>
            <a:spLocks noGrp="1"/>
          </p:cNvSpPr>
          <p:nvPr>
            <p:ph type="sldNum" sz="quarter" idx="2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14" name="Espace réservé du texte 6">
            <a:extLst>
              <a:ext uri="{FF2B5EF4-FFF2-40B4-BE49-F238E27FC236}">
                <a16:creationId xmlns:a16="http://schemas.microsoft.com/office/drawing/2014/main" id="{73D67ACB-3E0F-4ED7-8607-B138A3FD73A3}"/>
              </a:ext>
            </a:extLst>
          </p:cNvPr>
          <p:cNvSpPr>
            <a:spLocks noGrp="1"/>
          </p:cNvSpPr>
          <p:nvPr>
            <p:ph type="body" sz="quarter" idx="28" hasCustomPrompt="1"/>
          </p:nvPr>
        </p:nvSpPr>
        <p:spPr>
          <a:xfrm>
            <a:off x="1347961" y="2283861"/>
            <a:ext cx="28800" cy="24228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Tree>
    <p:extLst>
      <p:ext uri="{BB962C8B-B14F-4D97-AF65-F5344CB8AC3E}">
        <p14:creationId xmlns:p14="http://schemas.microsoft.com/office/powerpoint/2010/main" val="31540802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Ouverture de chapitre">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F5338D63-7F58-4C41-967C-A9B0AAD4A3EC}"/>
              </a:ext>
            </a:extLst>
          </p:cNvPr>
          <p:cNvSpPr>
            <a:spLocks noGrp="1"/>
          </p:cNvSpPr>
          <p:nvPr>
            <p:ph type="body" sz="quarter" idx="27" hasCustomPrompt="1"/>
          </p:nvPr>
        </p:nvSpPr>
        <p:spPr>
          <a:xfrm>
            <a:off x="504000" y="496800"/>
            <a:ext cx="11185200" cy="5407113"/>
          </a:xfrm>
          <a:prstGeom prst="rect">
            <a:avLst/>
          </a:prstGeom>
          <a:solidFill>
            <a:schemeClr val="tx2"/>
          </a:solidFill>
        </p:spPr>
        <p:txBody>
          <a:bodyPr/>
          <a:lstStyle>
            <a:lvl1pPr marL="0" indent="0">
              <a:buNone/>
              <a:defRPr/>
            </a:lvl1pPr>
          </a:lstStyle>
          <a:p>
            <a:pPr lvl="0"/>
            <a:r>
              <a:rPr lang="fr-FR" dirty="0"/>
              <a:t> </a:t>
            </a:r>
          </a:p>
        </p:txBody>
      </p:sp>
      <p:sp>
        <p:nvSpPr>
          <p:cNvPr id="3" name="Espace réservé du texte 2">
            <a:extLst>
              <a:ext uri="{FF2B5EF4-FFF2-40B4-BE49-F238E27FC236}">
                <a16:creationId xmlns:a16="http://schemas.microsoft.com/office/drawing/2014/main" id="{31BF3A9F-5739-4B40-A377-C403E92DB704}"/>
              </a:ext>
            </a:extLst>
          </p:cNvPr>
          <p:cNvSpPr>
            <a:spLocks noGrp="1"/>
          </p:cNvSpPr>
          <p:nvPr>
            <p:ph type="body" idx="1" hasCustomPrompt="1"/>
          </p:nvPr>
        </p:nvSpPr>
        <p:spPr>
          <a:xfrm>
            <a:off x="1538560" y="1700171"/>
            <a:ext cx="2880000" cy="1299879"/>
          </a:xfrm>
          <a:prstGeom prst="rect">
            <a:avLst/>
          </a:prstGeom>
        </p:spPr>
        <p:txBody>
          <a:bodyPr anchor="t"/>
          <a:lstStyle>
            <a:lvl1pPr marL="0" indent="0">
              <a:buNone/>
              <a:defRPr sz="8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5" name="Espace réservé du texte 4">
            <a:extLst>
              <a:ext uri="{FF2B5EF4-FFF2-40B4-BE49-F238E27FC236}">
                <a16:creationId xmlns:a16="http://schemas.microsoft.com/office/drawing/2014/main" id="{AE34A377-C4E7-474E-AF9C-C0C1512C4B48}"/>
              </a:ext>
            </a:extLst>
          </p:cNvPr>
          <p:cNvSpPr>
            <a:spLocks noGrp="1"/>
          </p:cNvSpPr>
          <p:nvPr>
            <p:ph type="body" sz="quarter" idx="3" hasCustomPrompt="1"/>
          </p:nvPr>
        </p:nvSpPr>
        <p:spPr>
          <a:xfrm>
            <a:off x="1538558" y="3000049"/>
            <a:ext cx="7560000" cy="1692000"/>
          </a:xfrm>
          <a:prstGeom prst="rect">
            <a:avLst/>
          </a:prstGeom>
        </p:spPr>
        <p:txBody>
          <a:bodyPr anchor="t"/>
          <a:lstStyle>
            <a:lvl1pPr marL="0" indent="0">
              <a:lnSpc>
                <a:spcPct val="120000"/>
              </a:lnSpc>
              <a:buNone/>
              <a:defRPr sz="38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 sur plusieurs lignes</a:t>
            </a:r>
          </a:p>
        </p:txBody>
      </p:sp>
      <p:sp>
        <p:nvSpPr>
          <p:cNvPr id="50" name="Espace réservé du numéro de diapositive 49">
            <a:extLst>
              <a:ext uri="{FF2B5EF4-FFF2-40B4-BE49-F238E27FC236}">
                <a16:creationId xmlns:a16="http://schemas.microsoft.com/office/drawing/2014/main" id="{28BD423F-B223-3849-B9E3-A73BC0148457}"/>
              </a:ext>
            </a:extLst>
          </p:cNvPr>
          <p:cNvSpPr>
            <a:spLocks noGrp="1"/>
          </p:cNvSpPr>
          <p:nvPr>
            <p:ph type="sldNum" sz="quarter" idx="2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14" name="Espace réservé du texte 6">
            <a:extLst>
              <a:ext uri="{FF2B5EF4-FFF2-40B4-BE49-F238E27FC236}">
                <a16:creationId xmlns:a16="http://schemas.microsoft.com/office/drawing/2014/main" id="{73D67ACB-3E0F-4ED7-8607-B138A3FD73A3}"/>
              </a:ext>
            </a:extLst>
          </p:cNvPr>
          <p:cNvSpPr>
            <a:spLocks noGrp="1"/>
          </p:cNvSpPr>
          <p:nvPr>
            <p:ph type="body" sz="quarter" idx="28" hasCustomPrompt="1"/>
          </p:nvPr>
        </p:nvSpPr>
        <p:spPr>
          <a:xfrm>
            <a:off x="1347961" y="2283861"/>
            <a:ext cx="28800" cy="24228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Tree>
    <p:extLst>
      <p:ext uri="{BB962C8B-B14F-4D97-AF65-F5344CB8AC3E}">
        <p14:creationId xmlns:p14="http://schemas.microsoft.com/office/powerpoint/2010/main" val="1825750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Ouverture de chapitre">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F5338D63-7F58-4C41-967C-A9B0AAD4A3EC}"/>
              </a:ext>
            </a:extLst>
          </p:cNvPr>
          <p:cNvSpPr>
            <a:spLocks noGrp="1"/>
          </p:cNvSpPr>
          <p:nvPr>
            <p:ph type="body" sz="quarter" idx="27" hasCustomPrompt="1"/>
          </p:nvPr>
        </p:nvSpPr>
        <p:spPr>
          <a:xfrm>
            <a:off x="504000" y="496800"/>
            <a:ext cx="11185200" cy="5407113"/>
          </a:xfrm>
          <a:prstGeom prst="rect">
            <a:avLst/>
          </a:prstGeom>
          <a:solidFill>
            <a:schemeClr val="accent1"/>
          </a:solidFill>
        </p:spPr>
        <p:txBody>
          <a:bodyPr/>
          <a:lstStyle>
            <a:lvl1pPr marL="0" indent="0">
              <a:buNone/>
              <a:defRPr/>
            </a:lvl1pPr>
          </a:lstStyle>
          <a:p>
            <a:pPr lvl="0"/>
            <a:r>
              <a:rPr lang="fr-FR" dirty="0"/>
              <a:t> </a:t>
            </a:r>
          </a:p>
        </p:txBody>
      </p:sp>
      <p:sp>
        <p:nvSpPr>
          <p:cNvPr id="3" name="Espace réservé du texte 2">
            <a:extLst>
              <a:ext uri="{FF2B5EF4-FFF2-40B4-BE49-F238E27FC236}">
                <a16:creationId xmlns:a16="http://schemas.microsoft.com/office/drawing/2014/main" id="{31BF3A9F-5739-4B40-A377-C403E92DB704}"/>
              </a:ext>
            </a:extLst>
          </p:cNvPr>
          <p:cNvSpPr>
            <a:spLocks noGrp="1"/>
          </p:cNvSpPr>
          <p:nvPr>
            <p:ph type="body" idx="1" hasCustomPrompt="1"/>
          </p:nvPr>
        </p:nvSpPr>
        <p:spPr>
          <a:xfrm>
            <a:off x="1538560" y="1700171"/>
            <a:ext cx="2880000" cy="1299879"/>
          </a:xfrm>
          <a:prstGeom prst="rect">
            <a:avLst/>
          </a:prstGeom>
        </p:spPr>
        <p:txBody>
          <a:bodyPr anchor="t"/>
          <a:lstStyle>
            <a:lvl1pPr marL="0" indent="0">
              <a:buNone/>
              <a:defRPr sz="8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5" name="Espace réservé du texte 4">
            <a:extLst>
              <a:ext uri="{FF2B5EF4-FFF2-40B4-BE49-F238E27FC236}">
                <a16:creationId xmlns:a16="http://schemas.microsoft.com/office/drawing/2014/main" id="{AE34A377-C4E7-474E-AF9C-C0C1512C4B48}"/>
              </a:ext>
            </a:extLst>
          </p:cNvPr>
          <p:cNvSpPr>
            <a:spLocks noGrp="1"/>
          </p:cNvSpPr>
          <p:nvPr>
            <p:ph type="body" sz="quarter" idx="3" hasCustomPrompt="1"/>
          </p:nvPr>
        </p:nvSpPr>
        <p:spPr>
          <a:xfrm>
            <a:off x="1538558" y="3000049"/>
            <a:ext cx="7560000" cy="1692000"/>
          </a:xfrm>
          <a:prstGeom prst="rect">
            <a:avLst/>
          </a:prstGeom>
        </p:spPr>
        <p:txBody>
          <a:bodyPr anchor="t"/>
          <a:lstStyle>
            <a:lvl1pPr marL="0" indent="0">
              <a:lnSpc>
                <a:spcPct val="120000"/>
              </a:lnSpc>
              <a:buNone/>
              <a:defRPr sz="38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 sur plusieurs lignes</a:t>
            </a:r>
          </a:p>
        </p:txBody>
      </p:sp>
      <p:sp>
        <p:nvSpPr>
          <p:cNvPr id="50" name="Espace réservé du numéro de diapositive 49">
            <a:extLst>
              <a:ext uri="{FF2B5EF4-FFF2-40B4-BE49-F238E27FC236}">
                <a16:creationId xmlns:a16="http://schemas.microsoft.com/office/drawing/2014/main" id="{28BD423F-B223-3849-B9E3-A73BC0148457}"/>
              </a:ext>
            </a:extLst>
          </p:cNvPr>
          <p:cNvSpPr>
            <a:spLocks noGrp="1"/>
          </p:cNvSpPr>
          <p:nvPr>
            <p:ph type="sldNum" sz="quarter" idx="2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14" name="Espace réservé du texte 6">
            <a:extLst>
              <a:ext uri="{FF2B5EF4-FFF2-40B4-BE49-F238E27FC236}">
                <a16:creationId xmlns:a16="http://schemas.microsoft.com/office/drawing/2014/main" id="{73D67ACB-3E0F-4ED7-8607-B138A3FD73A3}"/>
              </a:ext>
            </a:extLst>
          </p:cNvPr>
          <p:cNvSpPr>
            <a:spLocks noGrp="1"/>
          </p:cNvSpPr>
          <p:nvPr>
            <p:ph type="body" sz="quarter" idx="28" hasCustomPrompt="1"/>
          </p:nvPr>
        </p:nvSpPr>
        <p:spPr>
          <a:xfrm>
            <a:off x="1347961" y="2283861"/>
            <a:ext cx="28800" cy="24228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Tree>
    <p:extLst>
      <p:ext uri="{BB962C8B-B14F-4D97-AF65-F5344CB8AC3E}">
        <p14:creationId xmlns:p14="http://schemas.microsoft.com/office/powerpoint/2010/main" val="33418600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Ouverture de chapitre">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F5338D63-7F58-4C41-967C-A9B0AAD4A3EC}"/>
              </a:ext>
            </a:extLst>
          </p:cNvPr>
          <p:cNvSpPr>
            <a:spLocks noGrp="1"/>
          </p:cNvSpPr>
          <p:nvPr>
            <p:ph type="body" sz="quarter" idx="27" hasCustomPrompt="1"/>
          </p:nvPr>
        </p:nvSpPr>
        <p:spPr>
          <a:xfrm>
            <a:off x="504000" y="496800"/>
            <a:ext cx="11185200" cy="5407113"/>
          </a:xfrm>
          <a:prstGeom prst="rect">
            <a:avLst/>
          </a:prstGeom>
          <a:solidFill>
            <a:schemeClr val="accent2"/>
          </a:solidFill>
        </p:spPr>
        <p:txBody>
          <a:bodyPr/>
          <a:lstStyle>
            <a:lvl1pPr marL="0" indent="0">
              <a:buNone/>
              <a:defRPr/>
            </a:lvl1pPr>
          </a:lstStyle>
          <a:p>
            <a:pPr lvl="0"/>
            <a:r>
              <a:rPr lang="fr-FR" dirty="0"/>
              <a:t> </a:t>
            </a:r>
          </a:p>
        </p:txBody>
      </p:sp>
      <p:sp>
        <p:nvSpPr>
          <p:cNvPr id="3" name="Espace réservé du texte 2">
            <a:extLst>
              <a:ext uri="{FF2B5EF4-FFF2-40B4-BE49-F238E27FC236}">
                <a16:creationId xmlns:a16="http://schemas.microsoft.com/office/drawing/2014/main" id="{31BF3A9F-5739-4B40-A377-C403E92DB704}"/>
              </a:ext>
            </a:extLst>
          </p:cNvPr>
          <p:cNvSpPr>
            <a:spLocks noGrp="1"/>
          </p:cNvSpPr>
          <p:nvPr>
            <p:ph type="body" idx="1" hasCustomPrompt="1"/>
          </p:nvPr>
        </p:nvSpPr>
        <p:spPr>
          <a:xfrm>
            <a:off x="1538560" y="1700171"/>
            <a:ext cx="2880000" cy="1299879"/>
          </a:xfrm>
          <a:prstGeom prst="rect">
            <a:avLst/>
          </a:prstGeom>
        </p:spPr>
        <p:txBody>
          <a:bodyPr anchor="t"/>
          <a:lstStyle>
            <a:lvl1pPr marL="0" indent="0">
              <a:buNone/>
              <a:defRPr sz="8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5" name="Espace réservé du texte 4">
            <a:extLst>
              <a:ext uri="{FF2B5EF4-FFF2-40B4-BE49-F238E27FC236}">
                <a16:creationId xmlns:a16="http://schemas.microsoft.com/office/drawing/2014/main" id="{AE34A377-C4E7-474E-AF9C-C0C1512C4B48}"/>
              </a:ext>
            </a:extLst>
          </p:cNvPr>
          <p:cNvSpPr>
            <a:spLocks noGrp="1"/>
          </p:cNvSpPr>
          <p:nvPr>
            <p:ph type="body" sz="quarter" idx="3" hasCustomPrompt="1"/>
          </p:nvPr>
        </p:nvSpPr>
        <p:spPr>
          <a:xfrm>
            <a:off x="1538558" y="3000049"/>
            <a:ext cx="7560000" cy="1692000"/>
          </a:xfrm>
          <a:prstGeom prst="rect">
            <a:avLst/>
          </a:prstGeom>
        </p:spPr>
        <p:txBody>
          <a:bodyPr anchor="t"/>
          <a:lstStyle>
            <a:lvl1pPr marL="0" indent="0">
              <a:lnSpc>
                <a:spcPct val="120000"/>
              </a:lnSpc>
              <a:buNone/>
              <a:defRPr sz="38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 sur plusieurs lignes</a:t>
            </a:r>
          </a:p>
        </p:txBody>
      </p:sp>
      <p:sp>
        <p:nvSpPr>
          <p:cNvPr id="50" name="Espace réservé du numéro de diapositive 49">
            <a:extLst>
              <a:ext uri="{FF2B5EF4-FFF2-40B4-BE49-F238E27FC236}">
                <a16:creationId xmlns:a16="http://schemas.microsoft.com/office/drawing/2014/main" id="{28BD423F-B223-3849-B9E3-A73BC0148457}"/>
              </a:ext>
            </a:extLst>
          </p:cNvPr>
          <p:cNvSpPr>
            <a:spLocks noGrp="1"/>
          </p:cNvSpPr>
          <p:nvPr>
            <p:ph type="sldNum" sz="quarter" idx="2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14" name="Espace réservé du texte 6">
            <a:extLst>
              <a:ext uri="{FF2B5EF4-FFF2-40B4-BE49-F238E27FC236}">
                <a16:creationId xmlns:a16="http://schemas.microsoft.com/office/drawing/2014/main" id="{73D67ACB-3E0F-4ED7-8607-B138A3FD73A3}"/>
              </a:ext>
            </a:extLst>
          </p:cNvPr>
          <p:cNvSpPr>
            <a:spLocks noGrp="1"/>
          </p:cNvSpPr>
          <p:nvPr>
            <p:ph type="body" sz="quarter" idx="28" hasCustomPrompt="1"/>
          </p:nvPr>
        </p:nvSpPr>
        <p:spPr>
          <a:xfrm>
            <a:off x="1347961" y="2283861"/>
            <a:ext cx="28800" cy="24228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Tree>
    <p:extLst>
      <p:ext uri="{BB962C8B-B14F-4D97-AF65-F5344CB8AC3E}">
        <p14:creationId xmlns:p14="http://schemas.microsoft.com/office/powerpoint/2010/main" val="26565706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Ouverture de chapitre">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F5338D63-7F58-4C41-967C-A9B0AAD4A3EC}"/>
              </a:ext>
            </a:extLst>
          </p:cNvPr>
          <p:cNvSpPr>
            <a:spLocks noGrp="1"/>
          </p:cNvSpPr>
          <p:nvPr>
            <p:ph type="body" sz="quarter" idx="27" hasCustomPrompt="1"/>
          </p:nvPr>
        </p:nvSpPr>
        <p:spPr>
          <a:xfrm>
            <a:off x="504000" y="496800"/>
            <a:ext cx="11185200" cy="5407113"/>
          </a:xfrm>
          <a:prstGeom prst="rect">
            <a:avLst/>
          </a:prstGeom>
          <a:solidFill>
            <a:schemeClr val="accent4"/>
          </a:solidFill>
        </p:spPr>
        <p:txBody>
          <a:bodyPr/>
          <a:lstStyle>
            <a:lvl1pPr marL="0" indent="0">
              <a:buNone/>
              <a:defRPr/>
            </a:lvl1pPr>
          </a:lstStyle>
          <a:p>
            <a:pPr lvl="0"/>
            <a:r>
              <a:rPr lang="fr-FR" dirty="0"/>
              <a:t> </a:t>
            </a:r>
          </a:p>
        </p:txBody>
      </p:sp>
      <p:sp>
        <p:nvSpPr>
          <p:cNvPr id="3" name="Espace réservé du texte 2">
            <a:extLst>
              <a:ext uri="{FF2B5EF4-FFF2-40B4-BE49-F238E27FC236}">
                <a16:creationId xmlns:a16="http://schemas.microsoft.com/office/drawing/2014/main" id="{31BF3A9F-5739-4B40-A377-C403E92DB704}"/>
              </a:ext>
            </a:extLst>
          </p:cNvPr>
          <p:cNvSpPr>
            <a:spLocks noGrp="1"/>
          </p:cNvSpPr>
          <p:nvPr>
            <p:ph type="body" idx="1" hasCustomPrompt="1"/>
          </p:nvPr>
        </p:nvSpPr>
        <p:spPr>
          <a:xfrm>
            <a:off x="1538560" y="1700171"/>
            <a:ext cx="2880000" cy="1299879"/>
          </a:xfrm>
          <a:prstGeom prst="rect">
            <a:avLst/>
          </a:prstGeom>
        </p:spPr>
        <p:txBody>
          <a:bodyPr anchor="t"/>
          <a:lstStyle>
            <a:lvl1pPr marL="0" indent="0">
              <a:buNone/>
              <a:defRPr sz="8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5" name="Espace réservé du texte 4">
            <a:extLst>
              <a:ext uri="{FF2B5EF4-FFF2-40B4-BE49-F238E27FC236}">
                <a16:creationId xmlns:a16="http://schemas.microsoft.com/office/drawing/2014/main" id="{AE34A377-C4E7-474E-AF9C-C0C1512C4B48}"/>
              </a:ext>
            </a:extLst>
          </p:cNvPr>
          <p:cNvSpPr>
            <a:spLocks noGrp="1"/>
          </p:cNvSpPr>
          <p:nvPr>
            <p:ph type="body" sz="quarter" idx="3" hasCustomPrompt="1"/>
          </p:nvPr>
        </p:nvSpPr>
        <p:spPr>
          <a:xfrm>
            <a:off x="1538558" y="3000049"/>
            <a:ext cx="7560000" cy="1692000"/>
          </a:xfrm>
          <a:prstGeom prst="rect">
            <a:avLst/>
          </a:prstGeom>
        </p:spPr>
        <p:txBody>
          <a:bodyPr anchor="t"/>
          <a:lstStyle>
            <a:lvl1pPr marL="0" indent="0">
              <a:lnSpc>
                <a:spcPct val="120000"/>
              </a:lnSpc>
              <a:buNone/>
              <a:defRPr sz="38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 sur plusieurs lignes</a:t>
            </a:r>
          </a:p>
        </p:txBody>
      </p:sp>
      <p:sp>
        <p:nvSpPr>
          <p:cNvPr id="50" name="Espace réservé du numéro de diapositive 49">
            <a:extLst>
              <a:ext uri="{FF2B5EF4-FFF2-40B4-BE49-F238E27FC236}">
                <a16:creationId xmlns:a16="http://schemas.microsoft.com/office/drawing/2014/main" id="{28BD423F-B223-3849-B9E3-A73BC0148457}"/>
              </a:ext>
            </a:extLst>
          </p:cNvPr>
          <p:cNvSpPr>
            <a:spLocks noGrp="1"/>
          </p:cNvSpPr>
          <p:nvPr>
            <p:ph type="sldNum" sz="quarter" idx="2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14" name="Espace réservé du texte 6">
            <a:extLst>
              <a:ext uri="{FF2B5EF4-FFF2-40B4-BE49-F238E27FC236}">
                <a16:creationId xmlns:a16="http://schemas.microsoft.com/office/drawing/2014/main" id="{73D67ACB-3E0F-4ED7-8607-B138A3FD73A3}"/>
              </a:ext>
            </a:extLst>
          </p:cNvPr>
          <p:cNvSpPr>
            <a:spLocks noGrp="1"/>
          </p:cNvSpPr>
          <p:nvPr>
            <p:ph type="body" sz="quarter" idx="28" hasCustomPrompt="1"/>
          </p:nvPr>
        </p:nvSpPr>
        <p:spPr>
          <a:xfrm>
            <a:off x="1347961" y="2283861"/>
            <a:ext cx="28800" cy="24228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Tree>
    <p:extLst>
      <p:ext uri="{BB962C8B-B14F-4D97-AF65-F5344CB8AC3E}">
        <p14:creationId xmlns:p14="http://schemas.microsoft.com/office/powerpoint/2010/main" val="21639778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uverture de sous-partie">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F5338D63-7F58-4C41-967C-A9B0AAD4A3EC}"/>
              </a:ext>
            </a:extLst>
          </p:cNvPr>
          <p:cNvSpPr>
            <a:spLocks noGrp="1"/>
          </p:cNvSpPr>
          <p:nvPr>
            <p:ph type="body" sz="quarter" idx="27" hasCustomPrompt="1"/>
          </p:nvPr>
        </p:nvSpPr>
        <p:spPr>
          <a:xfrm>
            <a:off x="504000" y="496800"/>
            <a:ext cx="11185200" cy="5407113"/>
          </a:xfrm>
          <a:prstGeom prst="rect">
            <a:avLst/>
          </a:prstGeom>
          <a:solidFill>
            <a:schemeClr val="tx1"/>
          </a:solidFill>
        </p:spPr>
        <p:txBody>
          <a:bodyPr/>
          <a:lstStyle>
            <a:lvl1pPr marL="0" indent="0">
              <a:buNone/>
              <a:defRPr/>
            </a:lvl1pPr>
          </a:lstStyle>
          <a:p>
            <a:pPr lvl="0"/>
            <a:r>
              <a:rPr lang="fr-FR" dirty="0"/>
              <a:t> </a:t>
            </a:r>
          </a:p>
        </p:txBody>
      </p:sp>
      <p:sp>
        <p:nvSpPr>
          <p:cNvPr id="5" name="Espace réservé du texte 4">
            <a:extLst>
              <a:ext uri="{FF2B5EF4-FFF2-40B4-BE49-F238E27FC236}">
                <a16:creationId xmlns:a16="http://schemas.microsoft.com/office/drawing/2014/main" id="{AE34A377-C4E7-474E-AF9C-C0C1512C4B48}"/>
              </a:ext>
            </a:extLst>
          </p:cNvPr>
          <p:cNvSpPr>
            <a:spLocks noGrp="1"/>
          </p:cNvSpPr>
          <p:nvPr>
            <p:ph type="body" sz="quarter" idx="3" hasCustomPrompt="1"/>
          </p:nvPr>
        </p:nvSpPr>
        <p:spPr>
          <a:xfrm>
            <a:off x="1538558" y="3000049"/>
            <a:ext cx="7560000" cy="1692000"/>
          </a:xfrm>
          <a:prstGeom prst="rect">
            <a:avLst/>
          </a:prstGeom>
        </p:spPr>
        <p:txBody>
          <a:bodyPr anchor="t"/>
          <a:lstStyle>
            <a:lvl1pPr marL="0" indent="0">
              <a:lnSpc>
                <a:spcPct val="120000"/>
              </a:lnSpc>
              <a:buNone/>
              <a:defRPr sz="3800" b="0"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DE LA SOUS-PARTIE SUR PLUSIEURS LIGNES</a:t>
            </a:r>
          </a:p>
        </p:txBody>
      </p:sp>
      <p:sp>
        <p:nvSpPr>
          <p:cNvPr id="50" name="Espace réservé du numéro de diapositive 49">
            <a:extLst>
              <a:ext uri="{FF2B5EF4-FFF2-40B4-BE49-F238E27FC236}">
                <a16:creationId xmlns:a16="http://schemas.microsoft.com/office/drawing/2014/main" id="{28BD423F-B223-3849-B9E3-A73BC0148457}"/>
              </a:ext>
            </a:extLst>
          </p:cNvPr>
          <p:cNvSpPr>
            <a:spLocks noGrp="1"/>
          </p:cNvSpPr>
          <p:nvPr>
            <p:ph type="sldNum" sz="quarter" idx="2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14" name="Espace réservé du texte 6">
            <a:extLst>
              <a:ext uri="{FF2B5EF4-FFF2-40B4-BE49-F238E27FC236}">
                <a16:creationId xmlns:a16="http://schemas.microsoft.com/office/drawing/2014/main" id="{73D67ACB-3E0F-4ED7-8607-B138A3FD73A3}"/>
              </a:ext>
            </a:extLst>
          </p:cNvPr>
          <p:cNvSpPr>
            <a:spLocks noGrp="1"/>
          </p:cNvSpPr>
          <p:nvPr>
            <p:ph type="body" sz="quarter" idx="28" hasCustomPrompt="1"/>
          </p:nvPr>
        </p:nvSpPr>
        <p:spPr>
          <a:xfrm flipH="1">
            <a:off x="1376760" y="2968283"/>
            <a:ext cx="45719" cy="1738378"/>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Tree>
    <p:extLst>
      <p:ext uri="{BB962C8B-B14F-4D97-AF65-F5344CB8AC3E}">
        <p14:creationId xmlns:p14="http://schemas.microsoft.com/office/powerpoint/2010/main" val="34049737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Ouverture de sous-partie">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F5338D63-7F58-4C41-967C-A9B0AAD4A3EC}"/>
              </a:ext>
            </a:extLst>
          </p:cNvPr>
          <p:cNvSpPr>
            <a:spLocks noGrp="1"/>
          </p:cNvSpPr>
          <p:nvPr>
            <p:ph type="body" sz="quarter" idx="27" hasCustomPrompt="1"/>
          </p:nvPr>
        </p:nvSpPr>
        <p:spPr>
          <a:xfrm>
            <a:off x="504000" y="496800"/>
            <a:ext cx="11185200" cy="5407113"/>
          </a:xfrm>
          <a:prstGeom prst="rect">
            <a:avLst/>
          </a:prstGeom>
          <a:solidFill>
            <a:schemeClr val="tx2"/>
          </a:solidFill>
        </p:spPr>
        <p:txBody>
          <a:bodyPr/>
          <a:lstStyle>
            <a:lvl1pPr marL="0" indent="0">
              <a:buNone/>
              <a:defRPr/>
            </a:lvl1pPr>
          </a:lstStyle>
          <a:p>
            <a:pPr lvl="0"/>
            <a:r>
              <a:rPr lang="fr-FR" dirty="0"/>
              <a:t> </a:t>
            </a:r>
          </a:p>
        </p:txBody>
      </p:sp>
      <p:sp>
        <p:nvSpPr>
          <p:cNvPr id="50" name="Espace réservé du numéro de diapositive 49">
            <a:extLst>
              <a:ext uri="{FF2B5EF4-FFF2-40B4-BE49-F238E27FC236}">
                <a16:creationId xmlns:a16="http://schemas.microsoft.com/office/drawing/2014/main" id="{28BD423F-B223-3849-B9E3-A73BC0148457}"/>
              </a:ext>
            </a:extLst>
          </p:cNvPr>
          <p:cNvSpPr>
            <a:spLocks noGrp="1"/>
          </p:cNvSpPr>
          <p:nvPr>
            <p:ph type="sldNum" sz="quarter" idx="2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8" name="Espace réservé du texte 4">
            <a:extLst>
              <a:ext uri="{FF2B5EF4-FFF2-40B4-BE49-F238E27FC236}">
                <a16:creationId xmlns:a16="http://schemas.microsoft.com/office/drawing/2014/main" id="{AE34A377-C4E7-474E-AF9C-C0C1512C4B48}"/>
              </a:ext>
            </a:extLst>
          </p:cNvPr>
          <p:cNvSpPr>
            <a:spLocks noGrp="1"/>
          </p:cNvSpPr>
          <p:nvPr>
            <p:ph type="body" sz="quarter" idx="3" hasCustomPrompt="1"/>
          </p:nvPr>
        </p:nvSpPr>
        <p:spPr>
          <a:xfrm>
            <a:off x="1538558" y="3000049"/>
            <a:ext cx="7560000" cy="1692000"/>
          </a:xfrm>
          <a:prstGeom prst="rect">
            <a:avLst/>
          </a:prstGeom>
        </p:spPr>
        <p:txBody>
          <a:bodyPr anchor="t"/>
          <a:lstStyle>
            <a:lvl1pPr marL="0" marR="0" indent="0" algn="l" defTabSz="914400" rtl="0" eaLnBrk="1" fontAlgn="auto" latinLnBrk="0" hangingPunct="1">
              <a:lnSpc>
                <a:spcPct val="120000"/>
              </a:lnSpc>
              <a:spcBef>
                <a:spcPts val="0"/>
              </a:spcBef>
              <a:spcAft>
                <a:spcPts val="600"/>
              </a:spcAft>
              <a:buClr>
                <a:schemeClr val="tx2"/>
              </a:buClr>
              <a:buSzTx/>
              <a:buFont typeface="Symbol" panose="05050102010706020507" pitchFamily="18" charset="2"/>
              <a:buNone/>
              <a:tabLst/>
              <a:defRPr sz="3800" b="0"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120000"/>
              </a:lnSpc>
              <a:spcBef>
                <a:spcPts val="0"/>
              </a:spcBef>
              <a:spcAft>
                <a:spcPts val="600"/>
              </a:spcAft>
              <a:buClr>
                <a:schemeClr val="tx2"/>
              </a:buClr>
              <a:buSzTx/>
              <a:buFont typeface="Symbol" panose="05050102010706020507" pitchFamily="18" charset="2"/>
              <a:buNone/>
              <a:tabLst/>
              <a:defRPr/>
            </a:pPr>
            <a:r>
              <a:rPr lang="fr-FR" dirty="0"/>
              <a:t>TITRE DE LA SOUS-PARTIE SUR PLUSIEURS LIGNES</a:t>
            </a:r>
          </a:p>
          <a:p>
            <a:pPr lvl="0"/>
            <a:endParaRPr lang="fr-FR" dirty="0"/>
          </a:p>
        </p:txBody>
      </p:sp>
      <p:sp>
        <p:nvSpPr>
          <p:cNvPr id="9" name="Espace réservé du texte 6">
            <a:extLst>
              <a:ext uri="{FF2B5EF4-FFF2-40B4-BE49-F238E27FC236}">
                <a16:creationId xmlns:a16="http://schemas.microsoft.com/office/drawing/2014/main" id="{73D67ACB-3E0F-4ED7-8607-B138A3FD73A3}"/>
              </a:ext>
            </a:extLst>
          </p:cNvPr>
          <p:cNvSpPr>
            <a:spLocks noGrp="1"/>
          </p:cNvSpPr>
          <p:nvPr>
            <p:ph type="body" sz="quarter" idx="28" hasCustomPrompt="1"/>
          </p:nvPr>
        </p:nvSpPr>
        <p:spPr>
          <a:xfrm flipH="1">
            <a:off x="1376760" y="2968283"/>
            <a:ext cx="45719" cy="1738378"/>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Tree>
    <p:extLst>
      <p:ext uri="{BB962C8B-B14F-4D97-AF65-F5344CB8AC3E}">
        <p14:creationId xmlns:p14="http://schemas.microsoft.com/office/powerpoint/2010/main" val="4606047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Ouverture de sous-partie">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F5338D63-7F58-4C41-967C-A9B0AAD4A3EC}"/>
              </a:ext>
            </a:extLst>
          </p:cNvPr>
          <p:cNvSpPr>
            <a:spLocks noGrp="1"/>
          </p:cNvSpPr>
          <p:nvPr>
            <p:ph type="body" sz="quarter" idx="27" hasCustomPrompt="1"/>
          </p:nvPr>
        </p:nvSpPr>
        <p:spPr>
          <a:xfrm>
            <a:off x="504000" y="496800"/>
            <a:ext cx="11185200" cy="5407113"/>
          </a:xfrm>
          <a:prstGeom prst="rect">
            <a:avLst/>
          </a:prstGeom>
          <a:solidFill>
            <a:schemeClr val="accent1"/>
          </a:solidFill>
        </p:spPr>
        <p:txBody>
          <a:bodyPr/>
          <a:lstStyle>
            <a:lvl1pPr marL="0" indent="0">
              <a:buNone/>
              <a:defRPr/>
            </a:lvl1pPr>
          </a:lstStyle>
          <a:p>
            <a:pPr lvl="0"/>
            <a:r>
              <a:rPr lang="fr-FR" dirty="0"/>
              <a:t> </a:t>
            </a:r>
          </a:p>
        </p:txBody>
      </p:sp>
      <p:sp>
        <p:nvSpPr>
          <p:cNvPr id="50" name="Espace réservé du numéro de diapositive 49">
            <a:extLst>
              <a:ext uri="{FF2B5EF4-FFF2-40B4-BE49-F238E27FC236}">
                <a16:creationId xmlns:a16="http://schemas.microsoft.com/office/drawing/2014/main" id="{28BD423F-B223-3849-B9E3-A73BC0148457}"/>
              </a:ext>
            </a:extLst>
          </p:cNvPr>
          <p:cNvSpPr>
            <a:spLocks noGrp="1"/>
          </p:cNvSpPr>
          <p:nvPr>
            <p:ph type="sldNum" sz="quarter" idx="2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8" name="Espace réservé du texte 4">
            <a:extLst>
              <a:ext uri="{FF2B5EF4-FFF2-40B4-BE49-F238E27FC236}">
                <a16:creationId xmlns:a16="http://schemas.microsoft.com/office/drawing/2014/main" id="{AE34A377-C4E7-474E-AF9C-C0C1512C4B48}"/>
              </a:ext>
            </a:extLst>
          </p:cNvPr>
          <p:cNvSpPr>
            <a:spLocks noGrp="1"/>
          </p:cNvSpPr>
          <p:nvPr>
            <p:ph type="body" sz="quarter" idx="3" hasCustomPrompt="1"/>
          </p:nvPr>
        </p:nvSpPr>
        <p:spPr>
          <a:xfrm>
            <a:off x="1538558" y="3000049"/>
            <a:ext cx="7560000" cy="1692000"/>
          </a:xfrm>
          <a:prstGeom prst="rect">
            <a:avLst/>
          </a:prstGeom>
        </p:spPr>
        <p:txBody>
          <a:bodyPr anchor="t"/>
          <a:lstStyle>
            <a:lvl1pPr marL="0" marR="0" indent="0" algn="l" defTabSz="914400" rtl="0" eaLnBrk="1" fontAlgn="auto" latinLnBrk="0" hangingPunct="1">
              <a:lnSpc>
                <a:spcPct val="120000"/>
              </a:lnSpc>
              <a:spcBef>
                <a:spcPts val="0"/>
              </a:spcBef>
              <a:spcAft>
                <a:spcPts val="600"/>
              </a:spcAft>
              <a:buClr>
                <a:schemeClr val="tx2"/>
              </a:buClr>
              <a:buSzTx/>
              <a:buFont typeface="Symbol" panose="05050102010706020507" pitchFamily="18" charset="2"/>
              <a:buNone/>
              <a:tabLst/>
              <a:defRPr sz="3800" b="0"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120000"/>
              </a:lnSpc>
              <a:spcBef>
                <a:spcPts val="0"/>
              </a:spcBef>
              <a:spcAft>
                <a:spcPts val="600"/>
              </a:spcAft>
              <a:buClr>
                <a:schemeClr val="tx2"/>
              </a:buClr>
              <a:buSzTx/>
              <a:buFont typeface="Symbol" panose="05050102010706020507" pitchFamily="18" charset="2"/>
              <a:buNone/>
              <a:tabLst/>
              <a:defRPr/>
            </a:pPr>
            <a:r>
              <a:rPr lang="fr-FR" dirty="0"/>
              <a:t>TITRE DE LA SOUS-PARTIE SUR PLUSIEURS LIGNES</a:t>
            </a:r>
          </a:p>
          <a:p>
            <a:pPr lvl="0"/>
            <a:endParaRPr lang="fr-FR" dirty="0"/>
          </a:p>
        </p:txBody>
      </p:sp>
      <p:sp>
        <p:nvSpPr>
          <p:cNvPr id="9" name="Espace réservé du texte 6">
            <a:extLst>
              <a:ext uri="{FF2B5EF4-FFF2-40B4-BE49-F238E27FC236}">
                <a16:creationId xmlns:a16="http://schemas.microsoft.com/office/drawing/2014/main" id="{73D67ACB-3E0F-4ED7-8607-B138A3FD73A3}"/>
              </a:ext>
            </a:extLst>
          </p:cNvPr>
          <p:cNvSpPr>
            <a:spLocks noGrp="1"/>
          </p:cNvSpPr>
          <p:nvPr>
            <p:ph type="body" sz="quarter" idx="28" hasCustomPrompt="1"/>
          </p:nvPr>
        </p:nvSpPr>
        <p:spPr>
          <a:xfrm flipH="1">
            <a:off x="1376760" y="2968283"/>
            <a:ext cx="45719" cy="1738378"/>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Tree>
    <p:extLst>
      <p:ext uri="{BB962C8B-B14F-4D97-AF65-F5344CB8AC3E}">
        <p14:creationId xmlns:p14="http://schemas.microsoft.com/office/powerpoint/2010/main" val="773011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N°2 CNAM Couverture fond couleur + Photo">
    <p:spTree>
      <p:nvGrpSpPr>
        <p:cNvPr id="1" name=""/>
        <p:cNvGrpSpPr/>
        <p:nvPr/>
      </p:nvGrpSpPr>
      <p:grpSpPr>
        <a:xfrm>
          <a:off x="0" y="0"/>
          <a:ext cx="0" cy="0"/>
          <a:chOff x="0" y="0"/>
          <a:chExt cx="0" cy="0"/>
        </a:xfrm>
      </p:grpSpPr>
      <p:pic>
        <p:nvPicPr>
          <p:cNvPr id="7" name="Image 6" descr="Une image contenant alimentation&#10;&#10;Description générée automatiquement" title="Sécurité sociale - l'Assurance Maladie : Agir ensemble, protéger chacun ">
            <a:extLst>
              <a:ext uri="{FF2B5EF4-FFF2-40B4-BE49-F238E27FC236}">
                <a16:creationId xmlns:a16="http://schemas.microsoft.com/office/drawing/2014/main" id="{62AF9597-0C86-4349-A32D-827983D78EC4}"/>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l="6079" t="13944" r="62" b="12486"/>
          <a:stretch/>
        </p:blipFill>
        <p:spPr>
          <a:xfrm>
            <a:off x="536575" y="279400"/>
            <a:ext cx="4705350" cy="1689100"/>
          </a:xfrm>
          <a:prstGeom prst="rect">
            <a:avLst/>
          </a:prstGeom>
        </p:spPr>
      </p:pic>
      <p:sp>
        <p:nvSpPr>
          <p:cNvPr id="9" name="Espace réservé pour une image  2">
            <a:extLst>
              <a:ext uri="{FF2B5EF4-FFF2-40B4-BE49-F238E27FC236}">
                <a16:creationId xmlns:a16="http://schemas.microsoft.com/office/drawing/2014/main" id="{4A942647-1398-2A41-AAA1-AA7C84CCEB7A}"/>
              </a:ext>
            </a:extLst>
          </p:cNvPr>
          <p:cNvSpPr>
            <a:spLocks noGrp="1"/>
          </p:cNvSpPr>
          <p:nvPr>
            <p:ph type="pic" idx="14"/>
          </p:nvPr>
        </p:nvSpPr>
        <p:spPr>
          <a:xfrm>
            <a:off x="6437375" y="2188868"/>
            <a:ext cx="5247825" cy="4158000"/>
          </a:xfrm>
          <a:prstGeom prst="rect">
            <a:avLst/>
          </a:prstGeom>
          <a:solidFill>
            <a:schemeClr val="bg1">
              <a:lumMod val="95000"/>
            </a:schemeClr>
          </a:solidFill>
        </p:spPr>
        <p:txBody>
          <a:bodyPr anchor="ctr"/>
          <a:lstStyle>
            <a:lvl1pPr marL="0" indent="0" algn="ctr">
              <a:buNone/>
              <a:defRPr sz="1400" b="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fr-FR" dirty="0"/>
          </a:p>
        </p:txBody>
      </p:sp>
      <p:sp>
        <p:nvSpPr>
          <p:cNvPr id="10" name="Titre 1">
            <a:extLst>
              <a:ext uri="{FF2B5EF4-FFF2-40B4-BE49-F238E27FC236}">
                <a16:creationId xmlns:a16="http://schemas.microsoft.com/office/drawing/2014/main" id="{61993A03-7512-D045-9F2A-F91E04EFA964}"/>
              </a:ext>
            </a:extLst>
          </p:cNvPr>
          <p:cNvSpPr>
            <a:spLocks noGrp="1"/>
          </p:cNvSpPr>
          <p:nvPr>
            <p:ph type="ctrTitle" hasCustomPrompt="1"/>
          </p:nvPr>
        </p:nvSpPr>
        <p:spPr>
          <a:xfrm>
            <a:off x="506800" y="2188868"/>
            <a:ext cx="5930575" cy="4157999"/>
          </a:xfrm>
          <a:prstGeom prst="rect">
            <a:avLst/>
          </a:prstGeom>
          <a:solidFill>
            <a:schemeClr val="tx1"/>
          </a:solidFill>
        </p:spPr>
        <p:txBody>
          <a:bodyPr lIns="251999" tIns="270000" rIns="90000" bIns="46800" anchor="t">
            <a:normAutofit/>
          </a:bodyPr>
          <a:lstStyle>
            <a:lvl1pPr algn="l">
              <a:lnSpc>
                <a:spcPct val="120000"/>
              </a:lnSpc>
              <a:spcAft>
                <a:spcPts val="0"/>
              </a:spcAft>
              <a:defRPr sz="4100"/>
            </a:lvl1pPr>
          </a:lstStyle>
          <a:p>
            <a:r>
              <a:rPr lang="fr-FR" dirty="0"/>
              <a:t>CLIQUEZ POUR AJOUTER UN TITRE</a:t>
            </a:r>
          </a:p>
        </p:txBody>
      </p:sp>
      <p:sp>
        <p:nvSpPr>
          <p:cNvPr id="5" name="Espace réservé de la date 4">
            <a:extLst>
              <a:ext uri="{FF2B5EF4-FFF2-40B4-BE49-F238E27FC236}">
                <a16:creationId xmlns:a16="http://schemas.microsoft.com/office/drawing/2014/main" id="{4B17E3FC-C8AD-432C-B477-A8A2BEAFFBF7}"/>
              </a:ext>
            </a:extLst>
          </p:cNvPr>
          <p:cNvSpPr>
            <a:spLocks noGrp="1"/>
          </p:cNvSpPr>
          <p:nvPr>
            <p:ph type="dt" sz="half" idx="19"/>
          </p:nvPr>
        </p:nvSpPr>
        <p:spPr>
          <a:xfrm>
            <a:off x="9900000" y="6372000"/>
            <a:ext cx="1800000" cy="288000"/>
          </a:xfrm>
          <a:prstGeom prst="rect">
            <a:avLst/>
          </a:prstGeom>
        </p:spPr>
        <p:txBody>
          <a:bodyPr/>
          <a:lstStyle/>
          <a:p>
            <a:fld id="{B8C3EE7F-F74B-C644-8F10-503D241C2E0D}" type="datetime1">
              <a:rPr lang="fr-FR" smtClean="0"/>
              <a:t>11/07/2025</a:t>
            </a:fld>
            <a:endParaRPr lang="fr-FR" dirty="0"/>
          </a:p>
        </p:txBody>
      </p:sp>
      <p:sp>
        <p:nvSpPr>
          <p:cNvPr id="6" name="Espace réservé du texte 13"/>
          <p:cNvSpPr>
            <a:spLocks noGrp="1"/>
          </p:cNvSpPr>
          <p:nvPr>
            <p:ph type="body" sz="quarter" idx="12" hasCustomPrompt="1"/>
          </p:nvPr>
        </p:nvSpPr>
        <p:spPr>
          <a:xfrm>
            <a:off x="701459" y="4989120"/>
            <a:ext cx="5724394" cy="752475"/>
          </a:xfrm>
          <a:prstGeom prst="rect">
            <a:avLst/>
          </a:prstGeom>
        </p:spPr>
        <p:txBody>
          <a:bodyPr>
            <a:noAutofit/>
          </a:bodyPr>
          <a:lstStyle>
            <a:lvl1pPr>
              <a:lnSpc>
                <a:spcPct val="100000"/>
              </a:lnSpc>
              <a:spcAft>
                <a:spcPts val="0"/>
              </a:spcAft>
              <a:defRPr sz="2200">
                <a:solidFill>
                  <a:schemeClr val="bg1"/>
                </a:solidFill>
              </a:defRPr>
            </a:lvl1pPr>
          </a:lstStyle>
          <a:p>
            <a:pPr lvl="0"/>
            <a:r>
              <a:rPr lang="fr-FR" dirty="0"/>
              <a:t>CLIQUEZ POUR AJOUTER UN SOUS-TITRE</a:t>
            </a:r>
          </a:p>
        </p:txBody>
      </p:sp>
      <p:sp>
        <p:nvSpPr>
          <p:cNvPr id="8" name="Espace réservé du texte 13"/>
          <p:cNvSpPr>
            <a:spLocks noGrp="1"/>
          </p:cNvSpPr>
          <p:nvPr>
            <p:ph type="body" sz="quarter" idx="13" hasCustomPrompt="1"/>
          </p:nvPr>
        </p:nvSpPr>
        <p:spPr>
          <a:xfrm>
            <a:off x="4951828" y="5987313"/>
            <a:ext cx="6748047" cy="329080"/>
          </a:xfrm>
          <a:prstGeom prst="rect">
            <a:avLst/>
          </a:prstGeom>
        </p:spPr>
        <p:txBody>
          <a:bodyPr>
            <a:noAutofit/>
          </a:bodyPr>
          <a:lstStyle>
            <a:lvl1pPr algn="r">
              <a:lnSpc>
                <a:spcPct val="100000"/>
              </a:lnSpc>
              <a:spcAft>
                <a:spcPts val="0"/>
              </a:spcAft>
              <a:defRPr sz="1800" b="0" i="0">
                <a:solidFill>
                  <a:schemeClr val="bg1"/>
                </a:solidFill>
              </a:defRPr>
            </a:lvl1pPr>
          </a:lstStyle>
          <a:p>
            <a:pPr lvl="0"/>
            <a:r>
              <a:rPr lang="fr-FR" dirty="0"/>
              <a:t>Cliquez pour ajouter du texte (nom de l’entité émettrice)</a:t>
            </a:r>
          </a:p>
        </p:txBody>
      </p:sp>
    </p:spTree>
    <p:extLst>
      <p:ext uri="{BB962C8B-B14F-4D97-AF65-F5344CB8AC3E}">
        <p14:creationId xmlns:p14="http://schemas.microsoft.com/office/powerpoint/2010/main" val="32476995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Ouverture de sous-partie">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F5338D63-7F58-4C41-967C-A9B0AAD4A3EC}"/>
              </a:ext>
            </a:extLst>
          </p:cNvPr>
          <p:cNvSpPr>
            <a:spLocks noGrp="1"/>
          </p:cNvSpPr>
          <p:nvPr>
            <p:ph type="body" sz="quarter" idx="27" hasCustomPrompt="1"/>
          </p:nvPr>
        </p:nvSpPr>
        <p:spPr>
          <a:xfrm>
            <a:off x="504000" y="496800"/>
            <a:ext cx="11185200" cy="5407113"/>
          </a:xfrm>
          <a:prstGeom prst="rect">
            <a:avLst/>
          </a:prstGeom>
          <a:solidFill>
            <a:schemeClr val="accent2"/>
          </a:solidFill>
        </p:spPr>
        <p:txBody>
          <a:bodyPr/>
          <a:lstStyle>
            <a:lvl1pPr marL="0" indent="0">
              <a:buNone/>
              <a:defRPr/>
            </a:lvl1pPr>
          </a:lstStyle>
          <a:p>
            <a:pPr lvl="0"/>
            <a:r>
              <a:rPr lang="fr-FR" dirty="0"/>
              <a:t> </a:t>
            </a:r>
          </a:p>
        </p:txBody>
      </p:sp>
      <p:sp>
        <p:nvSpPr>
          <p:cNvPr id="50" name="Espace réservé du numéro de diapositive 49">
            <a:extLst>
              <a:ext uri="{FF2B5EF4-FFF2-40B4-BE49-F238E27FC236}">
                <a16:creationId xmlns:a16="http://schemas.microsoft.com/office/drawing/2014/main" id="{28BD423F-B223-3849-B9E3-A73BC0148457}"/>
              </a:ext>
            </a:extLst>
          </p:cNvPr>
          <p:cNvSpPr>
            <a:spLocks noGrp="1"/>
          </p:cNvSpPr>
          <p:nvPr>
            <p:ph type="sldNum" sz="quarter" idx="2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8" name="Espace réservé du texte 4">
            <a:extLst>
              <a:ext uri="{FF2B5EF4-FFF2-40B4-BE49-F238E27FC236}">
                <a16:creationId xmlns:a16="http://schemas.microsoft.com/office/drawing/2014/main" id="{AE34A377-C4E7-474E-AF9C-C0C1512C4B48}"/>
              </a:ext>
            </a:extLst>
          </p:cNvPr>
          <p:cNvSpPr>
            <a:spLocks noGrp="1"/>
          </p:cNvSpPr>
          <p:nvPr>
            <p:ph type="body" sz="quarter" idx="3" hasCustomPrompt="1"/>
          </p:nvPr>
        </p:nvSpPr>
        <p:spPr>
          <a:xfrm>
            <a:off x="1538558" y="3000049"/>
            <a:ext cx="7560000" cy="1692000"/>
          </a:xfrm>
          <a:prstGeom prst="rect">
            <a:avLst/>
          </a:prstGeom>
        </p:spPr>
        <p:txBody>
          <a:bodyPr anchor="t"/>
          <a:lstStyle>
            <a:lvl1pPr marL="0" marR="0" indent="0" algn="l" defTabSz="914400" rtl="0" eaLnBrk="1" fontAlgn="auto" latinLnBrk="0" hangingPunct="1">
              <a:lnSpc>
                <a:spcPct val="120000"/>
              </a:lnSpc>
              <a:spcBef>
                <a:spcPts val="0"/>
              </a:spcBef>
              <a:spcAft>
                <a:spcPts val="600"/>
              </a:spcAft>
              <a:buClr>
                <a:schemeClr val="tx2"/>
              </a:buClr>
              <a:buSzTx/>
              <a:buFont typeface="Symbol" panose="05050102010706020507" pitchFamily="18" charset="2"/>
              <a:buNone/>
              <a:tabLst/>
              <a:defRPr sz="3800" b="0"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120000"/>
              </a:lnSpc>
              <a:spcBef>
                <a:spcPts val="0"/>
              </a:spcBef>
              <a:spcAft>
                <a:spcPts val="600"/>
              </a:spcAft>
              <a:buClr>
                <a:schemeClr val="tx2"/>
              </a:buClr>
              <a:buSzTx/>
              <a:buFont typeface="Symbol" panose="05050102010706020507" pitchFamily="18" charset="2"/>
              <a:buNone/>
              <a:tabLst/>
              <a:defRPr/>
            </a:pPr>
            <a:r>
              <a:rPr lang="fr-FR" dirty="0"/>
              <a:t>TITRE DE LA SOUS-PARTIE SUR PLUSIEURS LIGNES</a:t>
            </a:r>
          </a:p>
          <a:p>
            <a:pPr lvl="0"/>
            <a:endParaRPr lang="fr-FR" dirty="0"/>
          </a:p>
        </p:txBody>
      </p:sp>
      <p:sp>
        <p:nvSpPr>
          <p:cNvPr id="9" name="Espace réservé du texte 6">
            <a:extLst>
              <a:ext uri="{FF2B5EF4-FFF2-40B4-BE49-F238E27FC236}">
                <a16:creationId xmlns:a16="http://schemas.microsoft.com/office/drawing/2014/main" id="{73D67ACB-3E0F-4ED7-8607-B138A3FD73A3}"/>
              </a:ext>
            </a:extLst>
          </p:cNvPr>
          <p:cNvSpPr>
            <a:spLocks noGrp="1"/>
          </p:cNvSpPr>
          <p:nvPr>
            <p:ph type="body" sz="quarter" idx="28" hasCustomPrompt="1"/>
          </p:nvPr>
        </p:nvSpPr>
        <p:spPr>
          <a:xfrm flipH="1">
            <a:off x="1376760" y="2968283"/>
            <a:ext cx="45719" cy="1738378"/>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Tree>
    <p:extLst>
      <p:ext uri="{BB962C8B-B14F-4D97-AF65-F5344CB8AC3E}">
        <p14:creationId xmlns:p14="http://schemas.microsoft.com/office/powerpoint/2010/main" val="19726316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Ouverture de sous-partie">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F5338D63-7F58-4C41-967C-A9B0AAD4A3EC}"/>
              </a:ext>
            </a:extLst>
          </p:cNvPr>
          <p:cNvSpPr>
            <a:spLocks noGrp="1"/>
          </p:cNvSpPr>
          <p:nvPr>
            <p:ph type="body" sz="quarter" idx="27" hasCustomPrompt="1"/>
          </p:nvPr>
        </p:nvSpPr>
        <p:spPr>
          <a:xfrm>
            <a:off x="504000" y="496800"/>
            <a:ext cx="11185200" cy="5407113"/>
          </a:xfrm>
          <a:prstGeom prst="rect">
            <a:avLst/>
          </a:prstGeom>
          <a:solidFill>
            <a:schemeClr val="accent4"/>
          </a:solidFill>
        </p:spPr>
        <p:txBody>
          <a:bodyPr/>
          <a:lstStyle>
            <a:lvl1pPr marL="0" indent="0">
              <a:buNone/>
              <a:defRPr/>
            </a:lvl1pPr>
          </a:lstStyle>
          <a:p>
            <a:pPr lvl="0"/>
            <a:r>
              <a:rPr lang="fr-FR" dirty="0"/>
              <a:t> </a:t>
            </a:r>
          </a:p>
        </p:txBody>
      </p:sp>
      <p:sp>
        <p:nvSpPr>
          <p:cNvPr id="50" name="Espace réservé du numéro de diapositive 49">
            <a:extLst>
              <a:ext uri="{FF2B5EF4-FFF2-40B4-BE49-F238E27FC236}">
                <a16:creationId xmlns:a16="http://schemas.microsoft.com/office/drawing/2014/main" id="{28BD423F-B223-3849-B9E3-A73BC0148457}"/>
              </a:ext>
            </a:extLst>
          </p:cNvPr>
          <p:cNvSpPr>
            <a:spLocks noGrp="1"/>
          </p:cNvSpPr>
          <p:nvPr>
            <p:ph type="sldNum" sz="quarter" idx="2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8" name="Espace réservé du texte 4">
            <a:extLst>
              <a:ext uri="{FF2B5EF4-FFF2-40B4-BE49-F238E27FC236}">
                <a16:creationId xmlns:a16="http://schemas.microsoft.com/office/drawing/2014/main" id="{AE34A377-C4E7-474E-AF9C-C0C1512C4B48}"/>
              </a:ext>
            </a:extLst>
          </p:cNvPr>
          <p:cNvSpPr>
            <a:spLocks noGrp="1"/>
          </p:cNvSpPr>
          <p:nvPr>
            <p:ph type="body" sz="quarter" idx="3" hasCustomPrompt="1"/>
          </p:nvPr>
        </p:nvSpPr>
        <p:spPr>
          <a:xfrm>
            <a:off x="1538558" y="3000049"/>
            <a:ext cx="7560000" cy="1692000"/>
          </a:xfrm>
          <a:prstGeom prst="rect">
            <a:avLst/>
          </a:prstGeom>
        </p:spPr>
        <p:txBody>
          <a:bodyPr anchor="t"/>
          <a:lstStyle>
            <a:lvl1pPr marL="0" marR="0" indent="0" algn="l" defTabSz="914400" rtl="0" eaLnBrk="1" fontAlgn="auto" latinLnBrk="0" hangingPunct="1">
              <a:lnSpc>
                <a:spcPct val="120000"/>
              </a:lnSpc>
              <a:spcBef>
                <a:spcPts val="0"/>
              </a:spcBef>
              <a:spcAft>
                <a:spcPts val="600"/>
              </a:spcAft>
              <a:buClr>
                <a:schemeClr val="tx2"/>
              </a:buClr>
              <a:buSzTx/>
              <a:buFont typeface="Symbol" panose="05050102010706020507" pitchFamily="18" charset="2"/>
              <a:buNone/>
              <a:tabLst/>
              <a:defRPr sz="3800" b="0"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120000"/>
              </a:lnSpc>
              <a:spcBef>
                <a:spcPts val="0"/>
              </a:spcBef>
              <a:spcAft>
                <a:spcPts val="600"/>
              </a:spcAft>
              <a:buClr>
                <a:schemeClr val="tx2"/>
              </a:buClr>
              <a:buSzTx/>
              <a:buFont typeface="Symbol" panose="05050102010706020507" pitchFamily="18" charset="2"/>
              <a:buNone/>
              <a:tabLst/>
              <a:defRPr/>
            </a:pPr>
            <a:r>
              <a:rPr lang="fr-FR" dirty="0"/>
              <a:t>TITRE DE LA SOUS-PARTIE SUR PLUSIEURS LIGNES</a:t>
            </a:r>
          </a:p>
          <a:p>
            <a:pPr lvl="0"/>
            <a:endParaRPr lang="fr-FR" dirty="0"/>
          </a:p>
        </p:txBody>
      </p:sp>
      <p:sp>
        <p:nvSpPr>
          <p:cNvPr id="9" name="Espace réservé du texte 6">
            <a:extLst>
              <a:ext uri="{FF2B5EF4-FFF2-40B4-BE49-F238E27FC236}">
                <a16:creationId xmlns:a16="http://schemas.microsoft.com/office/drawing/2014/main" id="{73D67ACB-3E0F-4ED7-8607-B138A3FD73A3}"/>
              </a:ext>
            </a:extLst>
          </p:cNvPr>
          <p:cNvSpPr>
            <a:spLocks noGrp="1"/>
          </p:cNvSpPr>
          <p:nvPr>
            <p:ph type="body" sz="quarter" idx="28" hasCustomPrompt="1"/>
          </p:nvPr>
        </p:nvSpPr>
        <p:spPr>
          <a:xfrm flipH="1">
            <a:off x="1376760" y="2968283"/>
            <a:ext cx="45719" cy="1738378"/>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Tree>
    <p:extLst>
      <p:ext uri="{BB962C8B-B14F-4D97-AF65-F5344CB8AC3E}">
        <p14:creationId xmlns:p14="http://schemas.microsoft.com/office/powerpoint/2010/main" val="36611038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BCF3B943-80A1-4E09-AFBA-4C7EDC0AD2BD}"/>
              </a:ext>
            </a:extLst>
          </p:cNvPr>
          <p:cNvSpPr>
            <a:spLocks noGrp="1"/>
          </p:cNvSpPr>
          <p:nvPr>
            <p:ph type="body" sz="quarter" idx="16"/>
          </p:nvPr>
        </p:nvSpPr>
        <p:spPr>
          <a:xfrm>
            <a:off x="1273094" y="2087563"/>
            <a:ext cx="10422019" cy="3767137"/>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numéro de diapositive 3">
            <a:extLst>
              <a:ext uri="{FF2B5EF4-FFF2-40B4-BE49-F238E27FC236}">
                <a16:creationId xmlns:a16="http://schemas.microsoft.com/office/drawing/2014/main" id="{934E310A-4CEE-7246-82CD-435F6B104E3E}"/>
              </a:ext>
            </a:extLst>
          </p:cNvPr>
          <p:cNvSpPr>
            <a:spLocks noGrp="1"/>
          </p:cNvSpPr>
          <p:nvPr>
            <p:ph type="sldNum" sz="quarter" idx="15"/>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D70E81EC-A4CC-46F3-8A94-BB7AD42F7DA0}"/>
              </a:ext>
            </a:extLst>
          </p:cNvPr>
          <p:cNvSpPr>
            <a:spLocks noGrp="1"/>
          </p:cNvSpPr>
          <p:nvPr>
            <p:ph type="title" hasCustomPrompt="1"/>
          </p:nvPr>
        </p:nvSpPr>
        <p:spPr/>
        <p:txBody>
          <a:bodyPr/>
          <a:lstStyle/>
          <a:p>
            <a:r>
              <a:rPr lang="fr-FR" dirty="0"/>
              <a:t>Cliquez pour ajouter un titre</a:t>
            </a:r>
          </a:p>
        </p:txBody>
      </p:sp>
    </p:spTree>
    <p:extLst>
      <p:ext uri="{BB962C8B-B14F-4D97-AF65-F5344CB8AC3E}">
        <p14:creationId xmlns:p14="http://schemas.microsoft.com/office/powerpoint/2010/main" val="2995245103"/>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exte">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2B4DC679-F54F-4846-9912-E80DB1F86B4D}"/>
              </a:ext>
            </a:extLst>
          </p:cNvPr>
          <p:cNvSpPr>
            <a:spLocks noGrp="1"/>
          </p:cNvSpPr>
          <p:nvPr>
            <p:ph type="body" sz="quarter" idx="16"/>
          </p:nvPr>
        </p:nvSpPr>
        <p:spPr>
          <a:xfrm>
            <a:off x="1273094" y="2087563"/>
            <a:ext cx="10422019" cy="3767137"/>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numéro de diapositive 3">
            <a:extLst>
              <a:ext uri="{FF2B5EF4-FFF2-40B4-BE49-F238E27FC236}">
                <a16:creationId xmlns:a16="http://schemas.microsoft.com/office/drawing/2014/main" id="{934E310A-4CEE-7246-82CD-435F6B104E3E}"/>
              </a:ext>
            </a:extLst>
          </p:cNvPr>
          <p:cNvSpPr>
            <a:spLocks noGrp="1"/>
          </p:cNvSpPr>
          <p:nvPr>
            <p:ph type="sldNum" sz="quarter" idx="15"/>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D70E81EC-A4CC-46F3-8A94-BB7AD42F7DA0}"/>
              </a:ext>
            </a:extLst>
          </p:cNvPr>
          <p:cNvSpPr>
            <a:spLocks noGrp="1"/>
          </p:cNvSpPr>
          <p:nvPr>
            <p:ph type="title" hasCustomPrompt="1"/>
          </p:nvPr>
        </p:nvSpPr>
        <p:spPr>
          <a:solidFill>
            <a:schemeClr val="tx2"/>
          </a:solidFill>
        </p:spPr>
        <p:txBody>
          <a:bodyPr/>
          <a:lstStyle/>
          <a:p>
            <a:r>
              <a:rPr lang="fr-FR" dirty="0"/>
              <a:t>Cliquez pour ajouter un titre</a:t>
            </a:r>
          </a:p>
        </p:txBody>
      </p:sp>
    </p:spTree>
    <p:extLst>
      <p:ext uri="{BB962C8B-B14F-4D97-AF65-F5344CB8AC3E}">
        <p14:creationId xmlns:p14="http://schemas.microsoft.com/office/powerpoint/2010/main" val="392830382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Texte">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98C1329A-664A-4E28-B644-3636A328F32F}"/>
              </a:ext>
            </a:extLst>
          </p:cNvPr>
          <p:cNvSpPr>
            <a:spLocks noGrp="1"/>
          </p:cNvSpPr>
          <p:nvPr>
            <p:ph type="body" sz="quarter" idx="16"/>
          </p:nvPr>
        </p:nvSpPr>
        <p:spPr>
          <a:xfrm>
            <a:off x="1273094" y="2087563"/>
            <a:ext cx="10422019" cy="3767137"/>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numéro de diapositive 3">
            <a:extLst>
              <a:ext uri="{FF2B5EF4-FFF2-40B4-BE49-F238E27FC236}">
                <a16:creationId xmlns:a16="http://schemas.microsoft.com/office/drawing/2014/main" id="{934E310A-4CEE-7246-82CD-435F6B104E3E}"/>
              </a:ext>
            </a:extLst>
          </p:cNvPr>
          <p:cNvSpPr>
            <a:spLocks noGrp="1"/>
          </p:cNvSpPr>
          <p:nvPr>
            <p:ph type="sldNum" sz="quarter" idx="15"/>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D70E81EC-A4CC-46F3-8A94-BB7AD42F7DA0}"/>
              </a:ext>
            </a:extLst>
          </p:cNvPr>
          <p:cNvSpPr>
            <a:spLocks noGrp="1"/>
          </p:cNvSpPr>
          <p:nvPr>
            <p:ph type="title" hasCustomPrompt="1"/>
          </p:nvPr>
        </p:nvSpPr>
        <p:spPr>
          <a:solidFill>
            <a:schemeClr val="accent1"/>
          </a:solidFill>
        </p:spPr>
        <p:txBody>
          <a:bodyPr/>
          <a:lstStyle/>
          <a:p>
            <a:r>
              <a:rPr lang="fr-FR" dirty="0"/>
              <a:t>Cliquez pour ajouter un titre</a:t>
            </a:r>
          </a:p>
        </p:txBody>
      </p:sp>
    </p:spTree>
    <p:extLst>
      <p:ext uri="{BB962C8B-B14F-4D97-AF65-F5344CB8AC3E}">
        <p14:creationId xmlns:p14="http://schemas.microsoft.com/office/powerpoint/2010/main" val="2384524922"/>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Texte">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6D3E7924-C220-48DB-B1CD-419E69887507}"/>
              </a:ext>
            </a:extLst>
          </p:cNvPr>
          <p:cNvSpPr>
            <a:spLocks noGrp="1"/>
          </p:cNvSpPr>
          <p:nvPr>
            <p:ph type="body" sz="quarter" idx="16"/>
          </p:nvPr>
        </p:nvSpPr>
        <p:spPr>
          <a:xfrm>
            <a:off x="1273094" y="2087563"/>
            <a:ext cx="10422019" cy="3767137"/>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numéro de diapositive 3">
            <a:extLst>
              <a:ext uri="{FF2B5EF4-FFF2-40B4-BE49-F238E27FC236}">
                <a16:creationId xmlns:a16="http://schemas.microsoft.com/office/drawing/2014/main" id="{934E310A-4CEE-7246-82CD-435F6B104E3E}"/>
              </a:ext>
            </a:extLst>
          </p:cNvPr>
          <p:cNvSpPr>
            <a:spLocks noGrp="1"/>
          </p:cNvSpPr>
          <p:nvPr>
            <p:ph type="sldNum" sz="quarter" idx="15"/>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D70E81EC-A4CC-46F3-8A94-BB7AD42F7DA0}"/>
              </a:ext>
            </a:extLst>
          </p:cNvPr>
          <p:cNvSpPr>
            <a:spLocks noGrp="1"/>
          </p:cNvSpPr>
          <p:nvPr>
            <p:ph type="title" hasCustomPrompt="1"/>
          </p:nvPr>
        </p:nvSpPr>
        <p:spPr>
          <a:solidFill>
            <a:schemeClr val="accent2"/>
          </a:solidFill>
        </p:spPr>
        <p:txBody>
          <a:bodyPr/>
          <a:lstStyle/>
          <a:p>
            <a:r>
              <a:rPr lang="fr-FR" dirty="0"/>
              <a:t>Cliquez pour ajouter un titre</a:t>
            </a:r>
          </a:p>
        </p:txBody>
      </p:sp>
    </p:spTree>
    <p:extLst>
      <p:ext uri="{BB962C8B-B14F-4D97-AF65-F5344CB8AC3E}">
        <p14:creationId xmlns:p14="http://schemas.microsoft.com/office/powerpoint/2010/main" val="138798237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Texte">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934E310A-4CEE-7246-82CD-435F6B104E3E}"/>
              </a:ext>
            </a:extLst>
          </p:cNvPr>
          <p:cNvSpPr>
            <a:spLocks noGrp="1"/>
          </p:cNvSpPr>
          <p:nvPr>
            <p:ph type="sldNum" sz="quarter" idx="15"/>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D70E81EC-A4CC-46F3-8A94-BB7AD42F7DA0}"/>
              </a:ext>
            </a:extLst>
          </p:cNvPr>
          <p:cNvSpPr>
            <a:spLocks noGrp="1"/>
          </p:cNvSpPr>
          <p:nvPr>
            <p:ph type="title" hasCustomPrompt="1"/>
          </p:nvPr>
        </p:nvSpPr>
        <p:spPr>
          <a:solidFill>
            <a:schemeClr val="accent4"/>
          </a:solidFill>
        </p:spPr>
        <p:txBody>
          <a:bodyPr/>
          <a:lstStyle/>
          <a:p>
            <a:r>
              <a:rPr lang="fr-FR" dirty="0"/>
              <a:t>Cliquez pour ajouter un titre</a:t>
            </a:r>
          </a:p>
        </p:txBody>
      </p:sp>
      <p:sp>
        <p:nvSpPr>
          <p:cNvPr id="5" name="Espace réservé du texte 4">
            <a:extLst>
              <a:ext uri="{FF2B5EF4-FFF2-40B4-BE49-F238E27FC236}">
                <a16:creationId xmlns:a16="http://schemas.microsoft.com/office/drawing/2014/main" id="{85207AD3-6204-4D1E-AD96-6CDC41E3A4E5}"/>
              </a:ext>
            </a:extLst>
          </p:cNvPr>
          <p:cNvSpPr>
            <a:spLocks noGrp="1"/>
          </p:cNvSpPr>
          <p:nvPr>
            <p:ph type="body" sz="quarter" idx="16"/>
          </p:nvPr>
        </p:nvSpPr>
        <p:spPr>
          <a:xfrm>
            <a:off x="1273094" y="2087563"/>
            <a:ext cx="10422019" cy="3767137"/>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301113396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e + Photo">
    <p:spTree>
      <p:nvGrpSpPr>
        <p:cNvPr id="1" name=""/>
        <p:cNvGrpSpPr/>
        <p:nvPr/>
      </p:nvGrpSpPr>
      <p:grpSpPr>
        <a:xfrm>
          <a:off x="0" y="0"/>
          <a:ext cx="0" cy="0"/>
          <a:chOff x="0" y="0"/>
          <a:chExt cx="0" cy="0"/>
        </a:xfrm>
      </p:grpSpPr>
      <p:sp>
        <p:nvSpPr>
          <p:cNvPr id="12" name="Espace réservé du numéro de diapositive 11">
            <a:extLst>
              <a:ext uri="{FF2B5EF4-FFF2-40B4-BE49-F238E27FC236}">
                <a16:creationId xmlns:a16="http://schemas.microsoft.com/office/drawing/2014/main" id="{84CFFACC-99FF-5840-ABC3-B3AEF7EC56F1}"/>
              </a:ext>
            </a:extLst>
          </p:cNvPr>
          <p:cNvSpPr>
            <a:spLocks noGrp="1"/>
          </p:cNvSpPr>
          <p:nvPr>
            <p:ph type="sldNum" sz="quarter" idx="1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F86A2F40-717A-4467-A28B-580C930339F1}"/>
              </a:ext>
            </a:extLst>
          </p:cNvPr>
          <p:cNvSpPr>
            <a:spLocks noGrp="1"/>
          </p:cNvSpPr>
          <p:nvPr>
            <p:ph type="title" hasCustomPrompt="1"/>
          </p:nvPr>
        </p:nvSpPr>
        <p:spPr/>
        <p:txBody>
          <a:bodyPr/>
          <a:lstStyle/>
          <a:p>
            <a:r>
              <a:rPr lang="fr-FR" dirty="0"/>
              <a:t>Cliquez pour ajouter un titre</a:t>
            </a:r>
          </a:p>
        </p:txBody>
      </p:sp>
      <p:sp>
        <p:nvSpPr>
          <p:cNvPr id="4" name="Espace réservé du contenu 3">
            <a:extLst>
              <a:ext uri="{FF2B5EF4-FFF2-40B4-BE49-F238E27FC236}">
                <a16:creationId xmlns:a16="http://schemas.microsoft.com/office/drawing/2014/main" id="{8D111AFF-88E4-7141-894B-53BBBE1918BE}"/>
              </a:ext>
            </a:extLst>
          </p:cNvPr>
          <p:cNvSpPr>
            <a:spLocks noGrp="1"/>
          </p:cNvSpPr>
          <p:nvPr>
            <p:ph sz="quarter" idx="17" hasCustomPrompt="1"/>
          </p:nvPr>
        </p:nvSpPr>
        <p:spPr>
          <a:xfrm>
            <a:off x="6096660" y="1609595"/>
            <a:ext cx="5595938" cy="4294318"/>
          </a:xfrm>
          <a:prstGeom prst="rect">
            <a:avLst/>
          </a:prstGeom>
          <a:solidFill>
            <a:schemeClr val="bg1">
              <a:lumMod val="95000"/>
            </a:schemeClr>
          </a:solidFill>
        </p:spPr>
        <p:txBody>
          <a:bodyPr/>
          <a:lstStyle>
            <a:lvl1pPr>
              <a:defRPr baseline="0">
                <a:solidFill>
                  <a:schemeClr val="tx2"/>
                </a:solidFill>
              </a:defRPr>
            </a:lvl1pPr>
          </a:lstStyle>
          <a:p>
            <a:pPr lvl="0"/>
            <a:r>
              <a:rPr lang="fr-FR" dirty="0"/>
              <a:t>Cliquez pour insérer un élément</a:t>
            </a:r>
          </a:p>
        </p:txBody>
      </p:sp>
      <p:sp>
        <p:nvSpPr>
          <p:cNvPr id="6" name="Espace réservé du texte 4">
            <a:extLst>
              <a:ext uri="{FF2B5EF4-FFF2-40B4-BE49-F238E27FC236}">
                <a16:creationId xmlns:a16="http://schemas.microsoft.com/office/drawing/2014/main" id="{64C7CDFE-DF95-4CA3-98A5-7BD20AEBF1AF}"/>
              </a:ext>
            </a:extLst>
          </p:cNvPr>
          <p:cNvSpPr>
            <a:spLocks noGrp="1"/>
          </p:cNvSpPr>
          <p:nvPr>
            <p:ph type="body" sz="quarter" idx="18"/>
          </p:nvPr>
        </p:nvSpPr>
        <p:spPr>
          <a:xfrm>
            <a:off x="498661" y="2087563"/>
            <a:ext cx="5220000" cy="3816350"/>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23453228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exte + Photo">
    <p:spTree>
      <p:nvGrpSpPr>
        <p:cNvPr id="1" name=""/>
        <p:cNvGrpSpPr/>
        <p:nvPr/>
      </p:nvGrpSpPr>
      <p:grpSpPr>
        <a:xfrm>
          <a:off x="0" y="0"/>
          <a:ext cx="0" cy="0"/>
          <a:chOff x="0" y="0"/>
          <a:chExt cx="0" cy="0"/>
        </a:xfrm>
      </p:grpSpPr>
      <p:sp>
        <p:nvSpPr>
          <p:cNvPr id="12" name="Espace réservé du numéro de diapositive 11">
            <a:extLst>
              <a:ext uri="{FF2B5EF4-FFF2-40B4-BE49-F238E27FC236}">
                <a16:creationId xmlns:a16="http://schemas.microsoft.com/office/drawing/2014/main" id="{84CFFACC-99FF-5840-ABC3-B3AEF7EC56F1}"/>
              </a:ext>
            </a:extLst>
          </p:cNvPr>
          <p:cNvSpPr>
            <a:spLocks noGrp="1"/>
          </p:cNvSpPr>
          <p:nvPr>
            <p:ph type="sldNum" sz="quarter" idx="1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F86A2F40-717A-4467-A28B-580C930339F1}"/>
              </a:ext>
            </a:extLst>
          </p:cNvPr>
          <p:cNvSpPr>
            <a:spLocks noGrp="1"/>
          </p:cNvSpPr>
          <p:nvPr>
            <p:ph type="title" hasCustomPrompt="1"/>
          </p:nvPr>
        </p:nvSpPr>
        <p:spPr>
          <a:solidFill>
            <a:schemeClr val="tx2"/>
          </a:solidFill>
        </p:spPr>
        <p:txBody>
          <a:bodyPr/>
          <a:lstStyle/>
          <a:p>
            <a:r>
              <a:rPr lang="fr-FR" dirty="0"/>
              <a:t>Cliquez pour ajouter un titre</a:t>
            </a:r>
          </a:p>
        </p:txBody>
      </p:sp>
      <p:sp>
        <p:nvSpPr>
          <p:cNvPr id="4" name="Espace réservé du contenu 3">
            <a:extLst>
              <a:ext uri="{FF2B5EF4-FFF2-40B4-BE49-F238E27FC236}">
                <a16:creationId xmlns:a16="http://schemas.microsoft.com/office/drawing/2014/main" id="{8D111AFF-88E4-7141-894B-53BBBE1918BE}"/>
              </a:ext>
            </a:extLst>
          </p:cNvPr>
          <p:cNvSpPr>
            <a:spLocks noGrp="1"/>
          </p:cNvSpPr>
          <p:nvPr>
            <p:ph sz="quarter" idx="17" hasCustomPrompt="1"/>
          </p:nvPr>
        </p:nvSpPr>
        <p:spPr>
          <a:xfrm>
            <a:off x="6096660" y="1609595"/>
            <a:ext cx="5595938" cy="4294318"/>
          </a:xfrm>
          <a:prstGeom prst="rect">
            <a:avLst/>
          </a:prstGeom>
          <a:solidFill>
            <a:schemeClr val="bg1">
              <a:lumMod val="95000"/>
            </a:schemeClr>
          </a:solidFill>
        </p:spPr>
        <p:txBody>
          <a:bodyPr/>
          <a:lstStyle>
            <a:lvl1pPr>
              <a:defRPr>
                <a:solidFill>
                  <a:schemeClr val="tx2"/>
                </a:solidFill>
              </a:defRPr>
            </a:lvl1pPr>
          </a:lstStyle>
          <a:p>
            <a:pPr lvl="0"/>
            <a:r>
              <a:rPr lang="fr-FR" dirty="0"/>
              <a:t>Cliquez pour insérer un élément</a:t>
            </a:r>
          </a:p>
        </p:txBody>
      </p:sp>
      <p:sp>
        <p:nvSpPr>
          <p:cNvPr id="6" name="Espace réservé du texte 4">
            <a:extLst>
              <a:ext uri="{FF2B5EF4-FFF2-40B4-BE49-F238E27FC236}">
                <a16:creationId xmlns:a16="http://schemas.microsoft.com/office/drawing/2014/main" id="{30FA6ADF-24F5-4136-844C-F6784D4250A1}"/>
              </a:ext>
            </a:extLst>
          </p:cNvPr>
          <p:cNvSpPr>
            <a:spLocks noGrp="1"/>
          </p:cNvSpPr>
          <p:nvPr>
            <p:ph type="body" sz="quarter" idx="18"/>
          </p:nvPr>
        </p:nvSpPr>
        <p:spPr>
          <a:xfrm>
            <a:off x="498661" y="2087563"/>
            <a:ext cx="5220000" cy="3816350"/>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33754329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Texte + Photo">
    <p:spTree>
      <p:nvGrpSpPr>
        <p:cNvPr id="1" name=""/>
        <p:cNvGrpSpPr/>
        <p:nvPr/>
      </p:nvGrpSpPr>
      <p:grpSpPr>
        <a:xfrm>
          <a:off x="0" y="0"/>
          <a:ext cx="0" cy="0"/>
          <a:chOff x="0" y="0"/>
          <a:chExt cx="0" cy="0"/>
        </a:xfrm>
      </p:grpSpPr>
      <p:sp>
        <p:nvSpPr>
          <p:cNvPr id="12" name="Espace réservé du numéro de diapositive 11">
            <a:extLst>
              <a:ext uri="{FF2B5EF4-FFF2-40B4-BE49-F238E27FC236}">
                <a16:creationId xmlns:a16="http://schemas.microsoft.com/office/drawing/2014/main" id="{84CFFACC-99FF-5840-ABC3-B3AEF7EC56F1}"/>
              </a:ext>
            </a:extLst>
          </p:cNvPr>
          <p:cNvSpPr>
            <a:spLocks noGrp="1"/>
          </p:cNvSpPr>
          <p:nvPr>
            <p:ph type="sldNum" sz="quarter" idx="1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F86A2F40-717A-4467-A28B-580C930339F1}"/>
              </a:ext>
            </a:extLst>
          </p:cNvPr>
          <p:cNvSpPr>
            <a:spLocks noGrp="1"/>
          </p:cNvSpPr>
          <p:nvPr>
            <p:ph type="title" hasCustomPrompt="1"/>
          </p:nvPr>
        </p:nvSpPr>
        <p:spPr>
          <a:solidFill>
            <a:schemeClr val="accent1"/>
          </a:solidFill>
        </p:spPr>
        <p:txBody>
          <a:bodyPr/>
          <a:lstStyle/>
          <a:p>
            <a:r>
              <a:rPr lang="fr-FR" dirty="0"/>
              <a:t>Cliquez pour ajouter un titre</a:t>
            </a:r>
          </a:p>
        </p:txBody>
      </p:sp>
      <p:sp>
        <p:nvSpPr>
          <p:cNvPr id="4" name="Espace réservé du contenu 3">
            <a:extLst>
              <a:ext uri="{FF2B5EF4-FFF2-40B4-BE49-F238E27FC236}">
                <a16:creationId xmlns:a16="http://schemas.microsoft.com/office/drawing/2014/main" id="{8D111AFF-88E4-7141-894B-53BBBE1918BE}"/>
              </a:ext>
            </a:extLst>
          </p:cNvPr>
          <p:cNvSpPr>
            <a:spLocks noGrp="1"/>
          </p:cNvSpPr>
          <p:nvPr>
            <p:ph sz="quarter" idx="17" hasCustomPrompt="1"/>
          </p:nvPr>
        </p:nvSpPr>
        <p:spPr>
          <a:xfrm>
            <a:off x="6096660" y="1609595"/>
            <a:ext cx="5595938" cy="4294318"/>
          </a:xfrm>
          <a:prstGeom prst="rect">
            <a:avLst/>
          </a:prstGeom>
          <a:solidFill>
            <a:schemeClr val="bg1">
              <a:lumMod val="95000"/>
            </a:schemeClr>
          </a:solidFill>
        </p:spPr>
        <p:txBody>
          <a:bodyPr/>
          <a:lstStyle>
            <a:lvl1pPr>
              <a:defRPr>
                <a:solidFill>
                  <a:schemeClr val="tx2"/>
                </a:solidFill>
              </a:defRPr>
            </a:lvl1pPr>
          </a:lstStyle>
          <a:p>
            <a:pPr lvl="0"/>
            <a:r>
              <a:rPr lang="fr-FR" dirty="0"/>
              <a:t>Cliquez pour insérer un élément</a:t>
            </a:r>
          </a:p>
        </p:txBody>
      </p:sp>
      <p:sp>
        <p:nvSpPr>
          <p:cNvPr id="6" name="Espace réservé du texte 4">
            <a:extLst>
              <a:ext uri="{FF2B5EF4-FFF2-40B4-BE49-F238E27FC236}">
                <a16:creationId xmlns:a16="http://schemas.microsoft.com/office/drawing/2014/main" id="{6ADE6774-34F3-49AC-A02F-D0366059DC4D}"/>
              </a:ext>
            </a:extLst>
          </p:cNvPr>
          <p:cNvSpPr>
            <a:spLocks noGrp="1"/>
          </p:cNvSpPr>
          <p:nvPr>
            <p:ph type="body" sz="quarter" idx="18"/>
          </p:nvPr>
        </p:nvSpPr>
        <p:spPr>
          <a:xfrm>
            <a:off x="498661" y="2087563"/>
            <a:ext cx="5220000" cy="3816350"/>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2024740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N°3 CNAM Couverture fond couleur">
    <p:spTree>
      <p:nvGrpSpPr>
        <p:cNvPr id="1" name=""/>
        <p:cNvGrpSpPr/>
        <p:nvPr/>
      </p:nvGrpSpPr>
      <p:grpSpPr>
        <a:xfrm>
          <a:off x="0" y="0"/>
          <a:ext cx="0" cy="0"/>
          <a:chOff x="0" y="0"/>
          <a:chExt cx="0" cy="0"/>
        </a:xfrm>
      </p:grpSpPr>
      <p:pic>
        <p:nvPicPr>
          <p:cNvPr id="6" name="Image 5" descr="Une image contenant alimentation&#10;&#10;Description générée automatiquement" title="Sécurité sociale - l'Assurance Maladie : Agir ensemble, protéger chacun ">
            <a:extLst>
              <a:ext uri="{FF2B5EF4-FFF2-40B4-BE49-F238E27FC236}">
                <a16:creationId xmlns:a16="http://schemas.microsoft.com/office/drawing/2014/main" id="{5FCC7EBB-3471-4590-8C18-BE9203E2E6CD}"/>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l="6079" t="13944" r="62" b="12486"/>
          <a:stretch/>
        </p:blipFill>
        <p:spPr>
          <a:xfrm>
            <a:off x="536575" y="279400"/>
            <a:ext cx="4705350" cy="1689100"/>
          </a:xfrm>
          <a:prstGeom prst="rect">
            <a:avLst/>
          </a:prstGeom>
        </p:spPr>
      </p:pic>
      <p:sp>
        <p:nvSpPr>
          <p:cNvPr id="10" name="Titre 1">
            <a:extLst>
              <a:ext uri="{FF2B5EF4-FFF2-40B4-BE49-F238E27FC236}">
                <a16:creationId xmlns:a16="http://schemas.microsoft.com/office/drawing/2014/main" id="{61993A03-7512-D045-9F2A-F91E04EFA964}"/>
              </a:ext>
            </a:extLst>
          </p:cNvPr>
          <p:cNvSpPr>
            <a:spLocks noGrp="1"/>
          </p:cNvSpPr>
          <p:nvPr>
            <p:ph type="ctrTitle" hasCustomPrompt="1"/>
          </p:nvPr>
        </p:nvSpPr>
        <p:spPr>
          <a:xfrm>
            <a:off x="506800" y="2188868"/>
            <a:ext cx="11178400" cy="4157999"/>
          </a:xfrm>
          <a:prstGeom prst="rect">
            <a:avLst/>
          </a:prstGeom>
          <a:solidFill>
            <a:schemeClr val="tx1"/>
          </a:solidFill>
        </p:spPr>
        <p:txBody>
          <a:bodyPr lIns="251999" tIns="270000" rIns="90000" bIns="46800" anchor="t">
            <a:normAutofit/>
          </a:bodyPr>
          <a:lstStyle>
            <a:lvl1pPr algn="l">
              <a:lnSpc>
                <a:spcPct val="120000"/>
              </a:lnSpc>
              <a:spcAft>
                <a:spcPts val="0"/>
              </a:spcAft>
              <a:defRPr sz="4100"/>
            </a:lvl1pPr>
          </a:lstStyle>
          <a:p>
            <a:r>
              <a:rPr lang="fr-FR" dirty="0"/>
              <a:t>CLIQUEZ POUR AJOUTER UN TITRE</a:t>
            </a:r>
          </a:p>
        </p:txBody>
      </p:sp>
      <p:sp>
        <p:nvSpPr>
          <p:cNvPr id="2" name="Espace réservé de la date 1">
            <a:extLst>
              <a:ext uri="{FF2B5EF4-FFF2-40B4-BE49-F238E27FC236}">
                <a16:creationId xmlns:a16="http://schemas.microsoft.com/office/drawing/2014/main" id="{92507B6F-FE6B-4F61-B061-42BC8C5E7C81}"/>
              </a:ext>
            </a:extLst>
          </p:cNvPr>
          <p:cNvSpPr>
            <a:spLocks noGrp="1"/>
          </p:cNvSpPr>
          <p:nvPr>
            <p:ph type="dt" sz="half" idx="10"/>
          </p:nvPr>
        </p:nvSpPr>
        <p:spPr>
          <a:xfrm>
            <a:off x="9900000" y="6372000"/>
            <a:ext cx="1800000" cy="288000"/>
          </a:xfrm>
          <a:prstGeom prst="rect">
            <a:avLst/>
          </a:prstGeom>
        </p:spPr>
        <p:txBody>
          <a:bodyPr/>
          <a:lstStyle/>
          <a:p>
            <a:fld id="{283CFBEF-98C3-6C4D-AECE-A89E43EA2455}" type="datetime1">
              <a:rPr lang="fr-FR" smtClean="0"/>
              <a:t>11/07/2025</a:t>
            </a:fld>
            <a:endParaRPr lang="fr-FR" dirty="0"/>
          </a:p>
        </p:txBody>
      </p:sp>
      <p:sp>
        <p:nvSpPr>
          <p:cNvPr id="8" name="Espace réservé du texte 13"/>
          <p:cNvSpPr>
            <a:spLocks noGrp="1"/>
          </p:cNvSpPr>
          <p:nvPr>
            <p:ph type="body" sz="quarter" idx="12" hasCustomPrompt="1"/>
          </p:nvPr>
        </p:nvSpPr>
        <p:spPr>
          <a:xfrm>
            <a:off x="701458" y="4834372"/>
            <a:ext cx="10935221" cy="752475"/>
          </a:xfrm>
          <a:prstGeom prst="rect">
            <a:avLst/>
          </a:prstGeom>
        </p:spPr>
        <p:txBody>
          <a:bodyPr>
            <a:normAutofit/>
          </a:bodyPr>
          <a:lstStyle>
            <a:lvl1pPr>
              <a:lnSpc>
                <a:spcPct val="100000"/>
              </a:lnSpc>
              <a:spcAft>
                <a:spcPts val="0"/>
              </a:spcAft>
              <a:defRPr sz="2200">
                <a:solidFill>
                  <a:schemeClr val="bg1"/>
                </a:solidFill>
              </a:defRPr>
            </a:lvl1pPr>
          </a:lstStyle>
          <a:p>
            <a:pPr lvl="0"/>
            <a:r>
              <a:rPr lang="fr-FR" dirty="0"/>
              <a:t>CLIQUEZ POUR AJOUTER UN SOUS-TITRE</a:t>
            </a:r>
          </a:p>
        </p:txBody>
      </p:sp>
      <p:sp>
        <p:nvSpPr>
          <p:cNvPr id="9" name="Espace réservé du texte 13"/>
          <p:cNvSpPr>
            <a:spLocks noGrp="1"/>
          </p:cNvSpPr>
          <p:nvPr>
            <p:ph type="body" sz="quarter" idx="13" hasCustomPrompt="1"/>
          </p:nvPr>
        </p:nvSpPr>
        <p:spPr>
          <a:xfrm>
            <a:off x="4867422" y="5971703"/>
            <a:ext cx="6797939" cy="316555"/>
          </a:xfrm>
          <a:prstGeom prst="rect">
            <a:avLst/>
          </a:prstGeom>
        </p:spPr>
        <p:txBody>
          <a:bodyPr/>
          <a:lstStyle>
            <a:lvl1pPr marL="0" marR="0" indent="0" algn="r" defTabSz="914400" rtl="0" eaLnBrk="1" fontAlgn="auto" latinLnBrk="0" hangingPunct="1">
              <a:lnSpc>
                <a:spcPct val="100000"/>
              </a:lnSpc>
              <a:spcBef>
                <a:spcPts val="0"/>
              </a:spcBef>
              <a:spcAft>
                <a:spcPts val="0"/>
              </a:spcAft>
              <a:buClr>
                <a:schemeClr val="tx2"/>
              </a:buClr>
              <a:buSzTx/>
              <a:buFont typeface="Symbol" panose="05050102010706020507" pitchFamily="18" charset="2"/>
              <a:buNone/>
              <a:tabLst/>
              <a:defRPr sz="1800" b="0" i="0">
                <a:solidFill>
                  <a:schemeClr val="bg1"/>
                </a:solidFill>
              </a:defRPr>
            </a:lvl1pPr>
          </a:lstStyle>
          <a:p>
            <a:pPr marL="0" marR="0" lvl="0" indent="0" algn="r" defTabSz="914400" rtl="0" eaLnBrk="1" fontAlgn="auto" latinLnBrk="0" hangingPunct="1">
              <a:lnSpc>
                <a:spcPct val="100000"/>
              </a:lnSpc>
              <a:spcBef>
                <a:spcPts val="0"/>
              </a:spcBef>
              <a:spcAft>
                <a:spcPts val="0"/>
              </a:spcAft>
              <a:buClr>
                <a:schemeClr val="tx2"/>
              </a:buClr>
              <a:buSzTx/>
              <a:buFont typeface="Symbol" panose="05050102010706020507" pitchFamily="18" charset="2"/>
              <a:buNone/>
              <a:tabLst/>
              <a:defRPr/>
            </a:pPr>
            <a:r>
              <a:rPr lang="fr-FR" dirty="0"/>
              <a:t>Cliquez pour ajouter du texte (nom de l’entité émettrice)</a:t>
            </a:r>
          </a:p>
          <a:p>
            <a:pPr lvl="0"/>
            <a:endParaRPr lang="fr-FR" dirty="0"/>
          </a:p>
        </p:txBody>
      </p:sp>
    </p:spTree>
    <p:extLst>
      <p:ext uri="{BB962C8B-B14F-4D97-AF65-F5344CB8AC3E}">
        <p14:creationId xmlns:p14="http://schemas.microsoft.com/office/powerpoint/2010/main" val="2718899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Texte + Photo">
    <p:spTree>
      <p:nvGrpSpPr>
        <p:cNvPr id="1" name=""/>
        <p:cNvGrpSpPr/>
        <p:nvPr/>
      </p:nvGrpSpPr>
      <p:grpSpPr>
        <a:xfrm>
          <a:off x="0" y="0"/>
          <a:ext cx="0" cy="0"/>
          <a:chOff x="0" y="0"/>
          <a:chExt cx="0" cy="0"/>
        </a:xfrm>
      </p:grpSpPr>
      <p:sp>
        <p:nvSpPr>
          <p:cNvPr id="12" name="Espace réservé du numéro de diapositive 11">
            <a:extLst>
              <a:ext uri="{FF2B5EF4-FFF2-40B4-BE49-F238E27FC236}">
                <a16:creationId xmlns:a16="http://schemas.microsoft.com/office/drawing/2014/main" id="{84CFFACC-99FF-5840-ABC3-B3AEF7EC56F1}"/>
              </a:ext>
            </a:extLst>
          </p:cNvPr>
          <p:cNvSpPr>
            <a:spLocks noGrp="1"/>
          </p:cNvSpPr>
          <p:nvPr>
            <p:ph type="sldNum" sz="quarter" idx="1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F86A2F40-717A-4467-A28B-580C930339F1}"/>
              </a:ext>
            </a:extLst>
          </p:cNvPr>
          <p:cNvSpPr>
            <a:spLocks noGrp="1"/>
          </p:cNvSpPr>
          <p:nvPr>
            <p:ph type="title" hasCustomPrompt="1"/>
          </p:nvPr>
        </p:nvSpPr>
        <p:spPr>
          <a:solidFill>
            <a:schemeClr val="accent2"/>
          </a:solidFill>
        </p:spPr>
        <p:txBody>
          <a:bodyPr/>
          <a:lstStyle/>
          <a:p>
            <a:r>
              <a:rPr lang="fr-FR" dirty="0"/>
              <a:t>Cliquez pour ajouter un titre</a:t>
            </a:r>
          </a:p>
        </p:txBody>
      </p:sp>
      <p:sp>
        <p:nvSpPr>
          <p:cNvPr id="4" name="Espace réservé du contenu 3">
            <a:extLst>
              <a:ext uri="{FF2B5EF4-FFF2-40B4-BE49-F238E27FC236}">
                <a16:creationId xmlns:a16="http://schemas.microsoft.com/office/drawing/2014/main" id="{8D111AFF-88E4-7141-894B-53BBBE1918BE}"/>
              </a:ext>
            </a:extLst>
          </p:cNvPr>
          <p:cNvSpPr>
            <a:spLocks noGrp="1"/>
          </p:cNvSpPr>
          <p:nvPr>
            <p:ph sz="quarter" idx="17" hasCustomPrompt="1"/>
          </p:nvPr>
        </p:nvSpPr>
        <p:spPr>
          <a:xfrm>
            <a:off x="6096660" y="1609595"/>
            <a:ext cx="5595938" cy="4294318"/>
          </a:xfrm>
          <a:prstGeom prst="rect">
            <a:avLst/>
          </a:prstGeom>
          <a:solidFill>
            <a:schemeClr val="bg1">
              <a:lumMod val="95000"/>
            </a:schemeClr>
          </a:solidFill>
        </p:spPr>
        <p:txBody>
          <a:bodyPr/>
          <a:lstStyle>
            <a:lvl1pPr>
              <a:defRPr>
                <a:solidFill>
                  <a:schemeClr val="tx2"/>
                </a:solidFill>
              </a:defRPr>
            </a:lvl1pPr>
          </a:lstStyle>
          <a:p>
            <a:pPr lvl="0"/>
            <a:r>
              <a:rPr lang="fr-FR" dirty="0"/>
              <a:t>Cliquez pour insérer un élément</a:t>
            </a:r>
          </a:p>
        </p:txBody>
      </p:sp>
      <p:sp>
        <p:nvSpPr>
          <p:cNvPr id="6" name="Espace réservé du texte 4">
            <a:extLst>
              <a:ext uri="{FF2B5EF4-FFF2-40B4-BE49-F238E27FC236}">
                <a16:creationId xmlns:a16="http://schemas.microsoft.com/office/drawing/2014/main" id="{D662AE38-9407-4D2E-9CC9-7BB7DE459250}"/>
              </a:ext>
            </a:extLst>
          </p:cNvPr>
          <p:cNvSpPr>
            <a:spLocks noGrp="1"/>
          </p:cNvSpPr>
          <p:nvPr>
            <p:ph type="body" sz="quarter" idx="18"/>
          </p:nvPr>
        </p:nvSpPr>
        <p:spPr>
          <a:xfrm>
            <a:off x="498661" y="2087563"/>
            <a:ext cx="5220000" cy="3816350"/>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25687679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Texte + Photo">
    <p:spTree>
      <p:nvGrpSpPr>
        <p:cNvPr id="1" name=""/>
        <p:cNvGrpSpPr/>
        <p:nvPr/>
      </p:nvGrpSpPr>
      <p:grpSpPr>
        <a:xfrm>
          <a:off x="0" y="0"/>
          <a:ext cx="0" cy="0"/>
          <a:chOff x="0" y="0"/>
          <a:chExt cx="0" cy="0"/>
        </a:xfrm>
      </p:grpSpPr>
      <p:sp>
        <p:nvSpPr>
          <p:cNvPr id="12" name="Espace réservé du numéro de diapositive 11">
            <a:extLst>
              <a:ext uri="{FF2B5EF4-FFF2-40B4-BE49-F238E27FC236}">
                <a16:creationId xmlns:a16="http://schemas.microsoft.com/office/drawing/2014/main" id="{84CFFACC-99FF-5840-ABC3-B3AEF7EC56F1}"/>
              </a:ext>
            </a:extLst>
          </p:cNvPr>
          <p:cNvSpPr>
            <a:spLocks noGrp="1"/>
          </p:cNvSpPr>
          <p:nvPr>
            <p:ph type="sldNum" sz="quarter" idx="1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F86A2F40-717A-4467-A28B-580C930339F1}"/>
              </a:ext>
            </a:extLst>
          </p:cNvPr>
          <p:cNvSpPr>
            <a:spLocks noGrp="1"/>
          </p:cNvSpPr>
          <p:nvPr>
            <p:ph type="title" hasCustomPrompt="1"/>
          </p:nvPr>
        </p:nvSpPr>
        <p:spPr>
          <a:solidFill>
            <a:schemeClr val="accent4"/>
          </a:solidFill>
        </p:spPr>
        <p:txBody>
          <a:bodyPr/>
          <a:lstStyle/>
          <a:p>
            <a:r>
              <a:rPr lang="fr-FR" dirty="0"/>
              <a:t>Cliquez pour ajouter un titre</a:t>
            </a:r>
          </a:p>
        </p:txBody>
      </p:sp>
      <p:sp>
        <p:nvSpPr>
          <p:cNvPr id="4" name="Espace réservé du contenu 3">
            <a:extLst>
              <a:ext uri="{FF2B5EF4-FFF2-40B4-BE49-F238E27FC236}">
                <a16:creationId xmlns:a16="http://schemas.microsoft.com/office/drawing/2014/main" id="{8D111AFF-88E4-7141-894B-53BBBE1918BE}"/>
              </a:ext>
            </a:extLst>
          </p:cNvPr>
          <p:cNvSpPr>
            <a:spLocks noGrp="1"/>
          </p:cNvSpPr>
          <p:nvPr>
            <p:ph sz="quarter" idx="17" hasCustomPrompt="1"/>
          </p:nvPr>
        </p:nvSpPr>
        <p:spPr>
          <a:xfrm>
            <a:off x="6096660" y="1609595"/>
            <a:ext cx="5595938" cy="4294318"/>
          </a:xfrm>
          <a:prstGeom prst="rect">
            <a:avLst/>
          </a:prstGeom>
          <a:solidFill>
            <a:schemeClr val="bg1">
              <a:lumMod val="95000"/>
            </a:schemeClr>
          </a:solidFill>
        </p:spPr>
        <p:txBody>
          <a:bodyPr/>
          <a:lstStyle>
            <a:lvl1pPr>
              <a:defRPr>
                <a:solidFill>
                  <a:schemeClr val="tx2"/>
                </a:solidFill>
              </a:defRPr>
            </a:lvl1pPr>
          </a:lstStyle>
          <a:p>
            <a:pPr lvl="0"/>
            <a:r>
              <a:rPr lang="fr-FR" dirty="0"/>
              <a:t>Cliquez pour insérer un élément</a:t>
            </a:r>
          </a:p>
        </p:txBody>
      </p:sp>
      <p:sp>
        <p:nvSpPr>
          <p:cNvPr id="6" name="Espace réservé du texte 4">
            <a:extLst>
              <a:ext uri="{FF2B5EF4-FFF2-40B4-BE49-F238E27FC236}">
                <a16:creationId xmlns:a16="http://schemas.microsoft.com/office/drawing/2014/main" id="{4C16A07E-A0DC-4D23-A540-5B576EF46D13}"/>
              </a:ext>
            </a:extLst>
          </p:cNvPr>
          <p:cNvSpPr>
            <a:spLocks noGrp="1"/>
          </p:cNvSpPr>
          <p:nvPr>
            <p:ph type="body" sz="quarter" idx="18" hasCustomPrompt="1"/>
          </p:nvPr>
        </p:nvSpPr>
        <p:spPr>
          <a:xfrm>
            <a:off x="498661" y="2087563"/>
            <a:ext cx="5220000" cy="3816350"/>
          </a:xfrm>
        </p:spPr>
        <p:txBody>
          <a:bodyPr/>
          <a:lstStyle>
            <a:lvl4pPr>
              <a:defRPr/>
            </a:lvl4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Tree>
    <p:extLst>
      <p:ext uri="{BB962C8B-B14F-4D97-AF65-F5344CB8AC3E}">
        <p14:creationId xmlns:p14="http://schemas.microsoft.com/office/powerpoint/2010/main" val="294400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Media">
    <p:spTree>
      <p:nvGrpSpPr>
        <p:cNvPr id="1" name=""/>
        <p:cNvGrpSpPr/>
        <p:nvPr/>
      </p:nvGrpSpPr>
      <p:grpSpPr>
        <a:xfrm>
          <a:off x="0" y="0"/>
          <a:ext cx="0" cy="0"/>
          <a:chOff x="0" y="0"/>
          <a:chExt cx="0" cy="0"/>
        </a:xfrm>
      </p:grpSpPr>
      <p:sp>
        <p:nvSpPr>
          <p:cNvPr id="12" name="Espace réservé du numéro de diapositive 11">
            <a:extLst>
              <a:ext uri="{FF2B5EF4-FFF2-40B4-BE49-F238E27FC236}">
                <a16:creationId xmlns:a16="http://schemas.microsoft.com/office/drawing/2014/main" id="{84CFFACC-99FF-5840-ABC3-B3AEF7EC56F1}"/>
              </a:ext>
            </a:extLst>
          </p:cNvPr>
          <p:cNvSpPr>
            <a:spLocks noGrp="1"/>
          </p:cNvSpPr>
          <p:nvPr>
            <p:ph type="sldNum" sz="quarter" idx="1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F86A2F40-717A-4467-A28B-580C930339F1}"/>
              </a:ext>
            </a:extLst>
          </p:cNvPr>
          <p:cNvSpPr>
            <a:spLocks noGrp="1"/>
          </p:cNvSpPr>
          <p:nvPr>
            <p:ph type="title" hasCustomPrompt="1"/>
          </p:nvPr>
        </p:nvSpPr>
        <p:spPr/>
        <p:txBody>
          <a:bodyPr/>
          <a:lstStyle/>
          <a:p>
            <a:r>
              <a:rPr lang="fr-FR" dirty="0"/>
              <a:t>Cliquez pour ajouter un titre</a:t>
            </a:r>
          </a:p>
        </p:txBody>
      </p:sp>
      <p:sp>
        <p:nvSpPr>
          <p:cNvPr id="4" name="Espace réservé du contenu 3">
            <a:extLst>
              <a:ext uri="{FF2B5EF4-FFF2-40B4-BE49-F238E27FC236}">
                <a16:creationId xmlns:a16="http://schemas.microsoft.com/office/drawing/2014/main" id="{8D111AFF-88E4-7141-894B-53BBBE1918BE}"/>
              </a:ext>
            </a:extLst>
          </p:cNvPr>
          <p:cNvSpPr>
            <a:spLocks noGrp="1"/>
          </p:cNvSpPr>
          <p:nvPr>
            <p:ph sz="quarter" idx="17" hasCustomPrompt="1"/>
          </p:nvPr>
        </p:nvSpPr>
        <p:spPr>
          <a:xfrm>
            <a:off x="498660" y="1609595"/>
            <a:ext cx="11193938" cy="4294318"/>
          </a:xfrm>
          <a:prstGeom prst="rect">
            <a:avLst/>
          </a:prstGeom>
          <a:solidFill>
            <a:schemeClr val="bg1">
              <a:lumMod val="95000"/>
            </a:schemeClr>
          </a:solidFill>
        </p:spPr>
        <p:txBody>
          <a:bodyPr/>
          <a:lstStyle>
            <a:lvl1pPr>
              <a:defRPr>
                <a:solidFill>
                  <a:schemeClr val="tx2"/>
                </a:solidFill>
              </a:defRPr>
            </a:lvl1pPr>
          </a:lstStyle>
          <a:p>
            <a:pPr lvl="0"/>
            <a:r>
              <a:rPr lang="fr-FR" dirty="0"/>
              <a:t>Cliquez pour insérer un élément</a:t>
            </a:r>
          </a:p>
        </p:txBody>
      </p:sp>
    </p:spTree>
    <p:extLst>
      <p:ext uri="{BB962C8B-B14F-4D97-AF65-F5344CB8AC3E}">
        <p14:creationId xmlns:p14="http://schemas.microsoft.com/office/powerpoint/2010/main" val="29584039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Media">
    <p:spTree>
      <p:nvGrpSpPr>
        <p:cNvPr id="1" name=""/>
        <p:cNvGrpSpPr/>
        <p:nvPr/>
      </p:nvGrpSpPr>
      <p:grpSpPr>
        <a:xfrm>
          <a:off x="0" y="0"/>
          <a:ext cx="0" cy="0"/>
          <a:chOff x="0" y="0"/>
          <a:chExt cx="0" cy="0"/>
        </a:xfrm>
      </p:grpSpPr>
      <p:sp>
        <p:nvSpPr>
          <p:cNvPr id="12" name="Espace réservé du numéro de diapositive 11">
            <a:extLst>
              <a:ext uri="{FF2B5EF4-FFF2-40B4-BE49-F238E27FC236}">
                <a16:creationId xmlns:a16="http://schemas.microsoft.com/office/drawing/2014/main" id="{84CFFACC-99FF-5840-ABC3-B3AEF7EC56F1}"/>
              </a:ext>
            </a:extLst>
          </p:cNvPr>
          <p:cNvSpPr>
            <a:spLocks noGrp="1"/>
          </p:cNvSpPr>
          <p:nvPr>
            <p:ph type="sldNum" sz="quarter" idx="1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F86A2F40-717A-4467-A28B-580C930339F1}"/>
              </a:ext>
            </a:extLst>
          </p:cNvPr>
          <p:cNvSpPr>
            <a:spLocks noGrp="1"/>
          </p:cNvSpPr>
          <p:nvPr>
            <p:ph type="title" hasCustomPrompt="1"/>
          </p:nvPr>
        </p:nvSpPr>
        <p:spPr>
          <a:solidFill>
            <a:schemeClr val="tx2"/>
          </a:solidFill>
        </p:spPr>
        <p:txBody>
          <a:bodyPr/>
          <a:lstStyle/>
          <a:p>
            <a:r>
              <a:rPr lang="fr-FR" dirty="0"/>
              <a:t>Cliquez pour ajouter un titre</a:t>
            </a:r>
          </a:p>
        </p:txBody>
      </p:sp>
      <p:sp>
        <p:nvSpPr>
          <p:cNvPr id="4" name="Espace réservé du contenu 3">
            <a:extLst>
              <a:ext uri="{FF2B5EF4-FFF2-40B4-BE49-F238E27FC236}">
                <a16:creationId xmlns:a16="http://schemas.microsoft.com/office/drawing/2014/main" id="{8D111AFF-88E4-7141-894B-53BBBE1918BE}"/>
              </a:ext>
            </a:extLst>
          </p:cNvPr>
          <p:cNvSpPr>
            <a:spLocks noGrp="1"/>
          </p:cNvSpPr>
          <p:nvPr>
            <p:ph sz="quarter" idx="17" hasCustomPrompt="1"/>
          </p:nvPr>
        </p:nvSpPr>
        <p:spPr>
          <a:xfrm>
            <a:off x="498660" y="1609595"/>
            <a:ext cx="11193938" cy="4294318"/>
          </a:xfrm>
          <a:prstGeom prst="rect">
            <a:avLst/>
          </a:prstGeom>
          <a:solidFill>
            <a:schemeClr val="bg1">
              <a:lumMod val="95000"/>
            </a:schemeClr>
          </a:solidFill>
        </p:spPr>
        <p:txBody>
          <a:bodyPr/>
          <a:lstStyle>
            <a:lvl1pPr>
              <a:defRPr>
                <a:solidFill>
                  <a:schemeClr val="tx2"/>
                </a:solidFill>
              </a:defRPr>
            </a:lvl1pPr>
          </a:lstStyle>
          <a:p>
            <a:pPr lvl="0"/>
            <a:r>
              <a:rPr lang="fr-FR" dirty="0"/>
              <a:t>Cliquez pour insérer un élément</a:t>
            </a:r>
          </a:p>
        </p:txBody>
      </p:sp>
    </p:spTree>
    <p:extLst>
      <p:ext uri="{BB962C8B-B14F-4D97-AF65-F5344CB8AC3E}">
        <p14:creationId xmlns:p14="http://schemas.microsoft.com/office/powerpoint/2010/main" val="25369632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Media">
    <p:spTree>
      <p:nvGrpSpPr>
        <p:cNvPr id="1" name=""/>
        <p:cNvGrpSpPr/>
        <p:nvPr/>
      </p:nvGrpSpPr>
      <p:grpSpPr>
        <a:xfrm>
          <a:off x="0" y="0"/>
          <a:ext cx="0" cy="0"/>
          <a:chOff x="0" y="0"/>
          <a:chExt cx="0" cy="0"/>
        </a:xfrm>
      </p:grpSpPr>
      <p:sp>
        <p:nvSpPr>
          <p:cNvPr id="12" name="Espace réservé du numéro de diapositive 11">
            <a:extLst>
              <a:ext uri="{FF2B5EF4-FFF2-40B4-BE49-F238E27FC236}">
                <a16:creationId xmlns:a16="http://schemas.microsoft.com/office/drawing/2014/main" id="{84CFFACC-99FF-5840-ABC3-B3AEF7EC56F1}"/>
              </a:ext>
            </a:extLst>
          </p:cNvPr>
          <p:cNvSpPr>
            <a:spLocks noGrp="1"/>
          </p:cNvSpPr>
          <p:nvPr>
            <p:ph type="sldNum" sz="quarter" idx="1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F86A2F40-717A-4467-A28B-580C930339F1}"/>
              </a:ext>
            </a:extLst>
          </p:cNvPr>
          <p:cNvSpPr>
            <a:spLocks noGrp="1"/>
          </p:cNvSpPr>
          <p:nvPr>
            <p:ph type="title" hasCustomPrompt="1"/>
          </p:nvPr>
        </p:nvSpPr>
        <p:spPr>
          <a:solidFill>
            <a:schemeClr val="accent1"/>
          </a:solidFill>
        </p:spPr>
        <p:txBody>
          <a:bodyPr/>
          <a:lstStyle/>
          <a:p>
            <a:r>
              <a:rPr lang="fr-FR" dirty="0"/>
              <a:t>Cliquez pour ajouter un titre</a:t>
            </a:r>
          </a:p>
        </p:txBody>
      </p:sp>
      <p:sp>
        <p:nvSpPr>
          <p:cNvPr id="4" name="Espace réservé du contenu 3">
            <a:extLst>
              <a:ext uri="{FF2B5EF4-FFF2-40B4-BE49-F238E27FC236}">
                <a16:creationId xmlns:a16="http://schemas.microsoft.com/office/drawing/2014/main" id="{8D111AFF-88E4-7141-894B-53BBBE1918BE}"/>
              </a:ext>
            </a:extLst>
          </p:cNvPr>
          <p:cNvSpPr>
            <a:spLocks noGrp="1"/>
          </p:cNvSpPr>
          <p:nvPr>
            <p:ph sz="quarter" idx="17" hasCustomPrompt="1"/>
          </p:nvPr>
        </p:nvSpPr>
        <p:spPr>
          <a:xfrm>
            <a:off x="498660" y="1609595"/>
            <a:ext cx="11193938" cy="4294318"/>
          </a:xfrm>
          <a:prstGeom prst="rect">
            <a:avLst/>
          </a:prstGeom>
          <a:solidFill>
            <a:schemeClr val="bg1">
              <a:lumMod val="95000"/>
            </a:schemeClr>
          </a:solidFill>
        </p:spPr>
        <p:txBody>
          <a:bodyPr/>
          <a:lstStyle>
            <a:lvl1pPr>
              <a:defRPr>
                <a:solidFill>
                  <a:schemeClr val="tx2"/>
                </a:solidFill>
              </a:defRPr>
            </a:lvl1pPr>
          </a:lstStyle>
          <a:p>
            <a:pPr lvl="0"/>
            <a:r>
              <a:rPr lang="fr-FR" dirty="0"/>
              <a:t>Cliquez pour insérer un élément</a:t>
            </a:r>
          </a:p>
        </p:txBody>
      </p:sp>
    </p:spTree>
    <p:extLst>
      <p:ext uri="{BB962C8B-B14F-4D97-AF65-F5344CB8AC3E}">
        <p14:creationId xmlns:p14="http://schemas.microsoft.com/office/powerpoint/2010/main" val="166969923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Media">
    <p:spTree>
      <p:nvGrpSpPr>
        <p:cNvPr id="1" name=""/>
        <p:cNvGrpSpPr/>
        <p:nvPr/>
      </p:nvGrpSpPr>
      <p:grpSpPr>
        <a:xfrm>
          <a:off x="0" y="0"/>
          <a:ext cx="0" cy="0"/>
          <a:chOff x="0" y="0"/>
          <a:chExt cx="0" cy="0"/>
        </a:xfrm>
      </p:grpSpPr>
      <p:sp>
        <p:nvSpPr>
          <p:cNvPr id="12" name="Espace réservé du numéro de diapositive 11">
            <a:extLst>
              <a:ext uri="{FF2B5EF4-FFF2-40B4-BE49-F238E27FC236}">
                <a16:creationId xmlns:a16="http://schemas.microsoft.com/office/drawing/2014/main" id="{84CFFACC-99FF-5840-ABC3-B3AEF7EC56F1}"/>
              </a:ext>
            </a:extLst>
          </p:cNvPr>
          <p:cNvSpPr>
            <a:spLocks noGrp="1"/>
          </p:cNvSpPr>
          <p:nvPr>
            <p:ph type="sldNum" sz="quarter" idx="1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F86A2F40-717A-4467-A28B-580C930339F1}"/>
              </a:ext>
            </a:extLst>
          </p:cNvPr>
          <p:cNvSpPr>
            <a:spLocks noGrp="1"/>
          </p:cNvSpPr>
          <p:nvPr>
            <p:ph type="title" hasCustomPrompt="1"/>
          </p:nvPr>
        </p:nvSpPr>
        <p:spPr>
          <a:solidFill>
            <a:schemeClr val="accent2"/>
          </a:solidFill>
        </p:spPr>
        <p:txBody>
          <a:bodyPr/>
          <a:lstStyle/>
          <a:p>
            <a:r>
              <a:rPr lang="fr-FR" dirty="0"/>
              <a:t>Cliquez pour ajouter un titre</a:t>
            </a:r>
          </a:p>
        </p:txBody>
      </p:sp>
      <p:sp>
        <p:nvSpPr>
          <p:cNvPr id="4" name="Espace réservé du contenu 3">
            <a:extLst>
              <a:ext uri="{FF2B5EF4-FFF2-40B4-BE49-F238E27FC236}">
                <a16:creationId xmlns:a16="http://schemas.microsoft.com/office/drawing/2014/main" id="{8D111AFF-88E4-7141-894B-53BBBE1918BE}"/>
              </a:ext>
            </a:extLst>
          </p:cNvPr>
          <p:cNvSpPr>
            <a:spLocks noGrp="1"/>
          </p:cNvSpPr>
          <p:nvPr>
            <p:ph sz="quarter" idx="17" hasCustomPrompt="1"/>
          </p:nvPr>
        </p:nvSpPr>
        <p:spPr>
          <a:xfrm>
            <a:off x="498660" y="1609595"/>
            <a:ext cx="11193938" cy="4294318"/>
          </a:xfrm>
          <a:prstGeom prst="rect">
            <a:avLst/>
          </a:prstGeom>
          <a:solidFill>
            <a:schemeClr val="bg1">
              <a:lumMod val="95000"/>
            </a:schemeClr>
          </a:solidFill>
        </p:spPr>
        <p:txBody>
          <a:bodyPr/>
          <a:lstStyle>
            <a:lvl1pPr>
              <a:defRPr>
                <a:solidFill>
                  <a:schemeClr val="tx2"/>
                </a:solidFill>
              </a:defRPr>
            </a:lvl1pPr>
          </a:lstStyle>
          <a:p>
            <a:pPr lvl="0"/>
            <a:r>
              <a:rPr lang="fr-FR" dirty="0"/>
              <a:t>Cliquez pour insérer un élément</a:t>
            </a:r>
          </a:p>
        </p:txBody>
      </p:sp>
    </p:spTree>
    <p:extLst>
      <p:ext uri="{BB962C8B-B14F-4D97-AF65-F5344CB8AC3E}">
        <p14:creationId xmlns:p14="http://schemas.microsoft.com/office/powerpoint/2010/main" val="370360999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_Media">
    <p:spTree>
      <p:nvGrpSpPr>
        <p:cNvPr id="1" name=""/>
        <p:cNvGrpSpPr/>
        <p:nvPr/>
      </p:nvGrpSpPr>
      <p:grpSpPr>
        <a:xfrm>
          <a:off x="0" y="0"/>
          <a:ext cx="0" cy="0"/>
          <a:chOff x="0" y="0"/>
          <a:chExt cx="0" cy="0"/>
        </a:xfrm>
      </p:grpSpPr>
      <p:sp>
        <p:nvSpPr>
          <p:cNvPr id="12" name="Espace réservé du numéro de diapositive 11">
            <a:extLst>
              <a:ext uri="{FF2B5EF4-FFF2-40B4-BE49-F238E27FC236}">
                <a16:creationId xmlns:a16="http://schemas.microsoft.com/office/drawing/2014/main" id="{84CFFACC-99FF-5840-ABC3-B3AEF7EC56F1}"/>
              </a:ext>
            </a:extLst>
          </p:cNvPr>
          <p:cNvSpPr>
            <a:spLocks noGrp="1"/>
          </p:cNvSpPr>
          <p:nvPr>
            <p:ph type="sldNum" sz="quarter" idx="1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F86A2F40-717A-4467-A28B-580C930339F1}"/>
              </a:ext>
            </a:extLst>
          </p:cNvPr>
          <p:cNvSpPr>
            <a:spLocks noGrp="1"/>
          </p:cNvSpPr>
          <p:nvPr>
            <p:ph type="title" hasCustomPrompt="1"/>
          </p:nvPr>
        </p:nvSpPr>
        <p:spPr>
          <a:solidFill>
            <a:schemeClr val="accent4"/>
          </a:solidFill>
        </p:spPr>
        <p:txBody>
          <a:bodyPr/>
          <a:lstStyle/>
          <a:p>
            <a:r>
              <a:rPr lang="fr-FR" dirty="0"/>
              <a:t>Cliquez pour ajouter un titre</a:t>
            </a:r>
          </a:p>
        </p:txBody>
      </p:sp>
      <p:sp>
        <p:nvSpPr>
          <p:cNvPr id="4" name="Espace réservé du contenu 3">
            <a:extLst>
              <a:ext uri="{FF2B5EF4-FFF2-40B4-BE49-F238E27FC236}">
                <a16:creationId xmlns:a16="http://schemas.microsoft.com/office/drawing/2014/main" id="{8D111AFF-88E4-7141-894B-53BBBE1918BE}"/>
              </a:ext>
            </a:extLst>
          </p:cNvPr>
          <p:cNvSpPr>
            <a:spLocks noGrp="1"/>
          </p:cNvSpPr>
          <p:nvPr>
            <p:ph sz="quarter" idx="17" hasCustomPrompt="1"/>
          </p:nvPr>
        </p:nvSpPr>
        <p:spPr>
          <a:xfrm>
            <a:off x="498660" y="1609595"/>
            <a:ext cx="11193938" cy="4192222"/>
          </a:xfrm>
          <a:prstGeom prst="rect">
            <a:avLst/>
          </a:prstGeom>
          <a:solidFill>
            <a:schemeClr val="bg1">
              <a:lumMod val="95000"/>
            </a:schemeClr>
          </a:solidFill>
        </p:spPr>
        <p:txBody>
          <a:bodyPr/>
          <a:lstStyle>
            <a:lvl1pPr>
              <a:defRPr>
                <a:solidFill>
                  <a:schemeClr val="tx2"/>
                </a:solidFill>
              </a:defRPr>
            </a:lvl1pPr>
          </a:lstStyle>
          <a:p>
            <a:pPr lvl="0"/>
            <a:r>
              <a:rPr lang="fr-FR" dirty="0"/>
              <a:t>Cliquez pour insérer un élément</a:t>
            </a:r>
          </a:p>
        </p:txBody>
      </p:sp>
    </p:spTree>
    <p:extLst>
      <p:ext uri="{BB962C8B-B14F-4D97-AF65-F5344CB8AC3E}">
        <p14:creationId xmlns:p14="http://schemas.microsoft.com/office/powerpoint/2010/main" val="33277229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media">
    <p:spTree>
      <p:nvGrpSpPr>
        <p:cNvPr id="1" name=""/>
        <p:cNvGrpSpPr/>
        <p:nvPr/>
      </p:nvGrpSpPr>
      <p:grpSpPr>
        <a:xfrm>
          <a:off x="0" y="0"/>
          <a:ext cx="0" cy="0"/>
          <a:chOff x="0" y="0"/>
          <a:chExt cx="0" cy="0"/>
        </a:xfrm>
      </p:grpSpPr>
      <p:sp>
        <p:nvSpPr>
          <p:cNvPr id="12" name="Espace réservé du numéro de diapositive 11">
            <a:extLst>
              <a:ext uri="{FF2B5EF4-FFF2-40B4-BE49-F238E27FC236}">
                <a16:creationId xmlns:a16="http://schemas.microsoft.com/office/drawing/2014/main" id="{84CFFACC-99FF-5840-ABC3-B3AEF7EC56F1}"/>
              </a:ext>
            </a:extLst>
          </p:cNvPr>
          <p:cNvSpPr>
            <a:spLocks noGrp="1"/>
          </p:cNvSpPr>
          <p:nvPr>
            <p:ph type="sldNum" sz="quarter" idx="1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F86A2F40-717A-4467-A28B-580C930339F1}"/>
              </a:ext>
            </a:extLst>
          </p:cNvPr>
          <p:cNvSpPr>
            <a:spLocks noGrp="1"/>
          </p:cNvSpPr>
          <p:nvPr>
            <p:ph type="title" hasCustomPrompt="1"/>
          </p:nvPr>
        </p:nvSpPr>
        <p:spPr/>
        <p:txBody>
          <a:bodyPr/>
          <a:lstStyle/>
          <a:p>
            <a:r>
              <a:rPr lang="fr-FR" dirty="0"/>
              <a:t>Cliquez pour ajouter un titre</a:t>
            </a:r>
          </a:p>
        </p:txBody>
      </p:sp>
      <p:sp>
        <p:nvSpPr>
          <p:cNvPr id="10" name="Espace réservé du texte 8">
            <a:extLst>
              <a:ext uri="{FF2B5EF4-FFF2-40B4-BE49-F238E27FC236}">
                <a16:creationId xmlns:a16="http://schemas.microsoft.com/office/drawing/2014/main" id="{761F1608-1EEB-E647-B6C1-A92DFDEACC8B}"/>
              </a:ext>
            </a:extLst>
          </p:cNvPr>
          <p:cNvSpPr>
            <a:spLocks noGrp="1"/>
          </p:cNvSpPr>
          <p:nvPr>
            <p:ph type="body" sz="quarter" idx="13" hasCustomPrompt="1"/>
          </p:nvPr>
        </p:nvSpPr>
        <p:spPr>
          <a:xfrm>
            <a:off x="498660" y="4888434"/>
            <a:ext cx="3527240" cy="915468"/>
          </a:xfrm>
          <a:prstGeom prst="rect">
            <a:avLst/>
          </a:prstGeom>
        </p:spPr>
        <p:txBody>
          <a:bodyPr/>
          <a:lstStyle>
            <a:lvl1pPr>
              <a:lnSpc>
                <a:spcPct val="100000"/>
              </a:lnSpc>
              <a:spcAft>
                <a:spcPts val="500"/>
              </a:spcAft>
              <a:defRPr sz="1400">
                <a:solidFill>
                  <a:schemeClr val="tx2"/>
                </a:solidFill>
              </a:defRPr>
            </a:lvl1pPr>
          </a:lstStyle>
          <a:p>
            <a:pPr lvl="0"/>
            <a:r>
              <a:rPr lang="fr-FR" dirty="0"/>
              <a:t>Cliquez pour ajouter du texte</a:t>
            </a:r>
          </a:p>
        </p:txBody>
      </p:sp>
      <p:sp>
        <p:nvSpPr>
          <p:cNvPr id="11" name="Espace réservé du texte 8">
            <a:extLst>
              <a:ext uri="{FF2B5EF4-FFF2-40B4-BE49-F238E27FC236}">
                <a16:creationId xmlns:a16="http://schemas.microsoft.com/office/drawing/2014/main" id="{12396C78-3A19-AA4A-BA82-771000D34AB6}"/>
              </a:ext>
            </a:extLst>
          </p:cNvPr>
          <p:cNvSpPr>
            <a:spLocks noGrp="1"/>
          </p:cNvSpPr>
          <p:nvPr>
            <p:ph type="body" sz="quarter" idx="19" hasCustomPrompt="1"/>
          </p:nvPr>
        </p:nvSpPr>
        <p:spPr>
          <a:xfrm>
            <a:off x="4333040" y="4888432"/>
            <a:ext cx="3527240" cy="915469"/>
          </a:xfrm>
          <a:prstGeom prst="rect">
            <a:avLst/>
          </a:prstGeom>
        </p:spPr>
        <p:txBody>
          <a:bodyPr/>
          <a:lstStyle>
            <a:lvl1pPr>
              <a:lnSpc>
                <a:spcPct val="100000"/>
              </a:lnSpc>
              <a:spcAft>
                <a:spcPts val="500"/>
              </a:spcAft>
              <a:defRPr sz="1400">
                <a:solidFill>
                  <a:schemeClr val="tx2"/>
                </a:solidFill>
              </a:defRPr>
            </a:lvl1pPr>
          </a:lstStyle>
          <a:p>
            <a:pPr lvl="0"/>
            <a:r>
              <a:rPr lang="fr-FR" dirty="0"/>
              <a:t>Cliquez pour ajouter du texte</a:t>
            </a:r>
          </a:p>
        </p:txBody>
      </p:sp>
      <p:sp>
        <p:nvSpPr>
          <p:cNvPr id="13" name="Espace réservé du texte 8">
            <a:extLst>
              <a:ext uri="{FF2B5EF4-FFF2-40B4-BE49-F238E27FC236}">
                <a16:creationId xmlns:a16="http://schemas.microsoft.com/office/drawing/2014/main" id="{EC2BF74E-545A-A440-902F-FA50E56110EE}"/>
              </a:ext>
            </a:extLst>
          </p:cNvPr>
          <p:cNvSpPr>
            <a:spLocks noGrp="1"/>
          </p:cNvSpPr>
          <p:nvPr>
            <p:ph type="body" sz="quarter" idx="20" hasCustomPrompt="1"/>
          </p:nvPr>
        </p:nvSpPr>
        <p:spPr>
          <a:xfrm>
            <a:off x="8167420" y="4888431"/>
            <a:ext cx="3527240" cy="915470"/>
          </a:xfrm>
          <a:prstGeom prst="rect">
            <a:avLst/>
          </a:prstGeom>
        </p:spPr>
        <p:txBody>
          <a:bodyPr/>
          <a:lstStyle>
            <a:lvl1pPr>
              <a:lnSpc>
                <a:spcPct val="100000"/>
              </a:lnSpc>
              <a:spcAft>
                <a:spcPts val="500"/>
              </a:spcAft>
              <a:defRPr sz="1400">
                <a:solidFill>
                  <a:schemeClr val="tx2"/>
                </a:solidFill>
              </a:defRPr>
            </a:lvl1pPr>
          </a:lstStyle>
          <a:p>
            <a:pPr lvl="0"/>
            <a:r>
              <a:rPr lang="fr-FR" dirty="0"/>
              <a:t>Cliquez pour ajouter du texte</a:t>
            </a:r>
          </a:p>
        </p:txBody>
      </p:sp>
      <p:sp>
        <p:nvSpPr>
          <p:cNvPr id="5" name="Espace réservé du contenu 4">
            <a:extLst>
              <a:ext uri="{FF2B5EF4-FFF2-40B4-BE49-F238E27FC236}">
                <a16:creationId xmlns:a16="http://schemas.microsoft.com/office/drawing/2014/main" id="{823BC6F5-8015-C948-A0DF-067DBD51FF6B}"/>
              </a:ext>
            </a:extLst>
          </p:cNvPr>
          <p:cNvSpPr>
            <a:spLocks noGrp="1"/>
          </p:cNvSpPr>
          <p:nvPr>
            <p:ph sz="quarter" idx="21" hasCustomPrompt="1"/>
          </p:nvPr>
        </p:nvSpPr>
        <p:spPr>
          <a:xfrm>
            <a:off x="498475" y="1824038"/>
            <a:ext cx="3527425" cy="2849562"/>
          </a:xfrm>
          <a:prstGeom prst="rect">
            <a:avLst/>
          </a:prstGeom>
          <a:solidFill>
            <a:schemeClr val="bg1">
              <a:lumMod val="95000"/>
            </a:schemeClr>
          </a:solidFill>
        </p:spPr>
        <p:txBody>
          <a:bodyPr/>
          <a:lstStyle>
            <a:lvl1pPr>
              <a:defRPr>
                <a:solidFill>
                  <a:schemeClr val="tx1"/>
                </a:solidFill>
              </a:defRPr>
            </a:lvl1pPr>
          </a:lstStyle>
          <a:p>
            <a:pPr lvl="0"/>
            <a:r>
              <a:rPr lang="fr-FR" dirty="0"/>
              <a:t>Cliquez pour insérer un élément</a:t>
            </a:r>
          </a:p>
        </p:txBody>
      </p:sp>
      <p:sp>
        <p:nvSpPr>
          <p:cNvPr id="14" name="Espace réservé du contenu 4">
            <a:extLst>
              <a:ext uri="{FF2B5EF4-FFF2-40B4-BE49-F238E27FC236}">
                <a16:creationId xmlns:a16="http://schemas.microsoft.com/office/drawing/2014/main" id="{A4EA6C08-DD50-7E46-B36D-C6F5E1D6A9D7}"/>
              </a:ext>
            </a:extLst>
          </p:cNvPr>
          <p:cNvSpPr>
            <a:spLocks noGrp="1"/>
          </p:cNvSpPr>
          <p:nvPr>
            <p:ph sz="quarter" idx="22" hasCustomPrompt="1"/>
          </p:nvPr>
        </p:nvSpPr>
        <p:spPr>
          <a:xfrm>
            <a:off x="4332855" y="1824038"/>
            <a:ext cx="3527425" cy="2849562"/>
          </a:xfrm>
          <a:prstGeom prst="rect">
            <a:avLst/>
          </a:prstGeom>
          <a:solidFill>
            <a:schemeClr val="bg1">
              <a:lumMod val="95000"/>
            </a:schemeClr>
          </a:solidFill>
        </p:spPr>
        <p:txBody>
          <a:bodyPr/>
          <a:lstStyle>
            <a:lvl1pPr>
              <a:defRPr>
                <a:solidFill>
                  <a:schemeClr val="tx1"/>
                </a:solidFill>
              </a:defRPr>
            </a:lvl1pPr>
          </a:lstStyle>
          <a:p>
            <a:pPr lvl="0"/>
            <a:r>
              <a:rPr lang="fr-FR" dirty="0"/>
              <a:t>Cliquez pour insérer un élément</a:t>
            </a:r>
          </a:p>
        </p:txBody>
      </p:sp>
      <p:sp>
        <p:nvSpPr>
          <p:cNvPr id="15" name="Espace réservé du contenu 4">
            <a:extLst>
              <a:ext uri="{FF2B5EF4-FFF2-40B4-BE49-F238E27FC236}">
                <a16:creationId xmlns:a16="http://schemas.microsoft.com/office/drawing/2014/main" id="{724E9820-D288-7446-90D8-96CAB19684DA}"/>
              </a:ext>
            </a:extLst>
          </p:cNvPr>
          <p:cNvSpPr>
            <a:spLocks noGrp="1"/>
          </p:cNvSpPr>
          <p:nvPr>
            <p:ph sz="quarter" idx="23" hasCustomPrompt="1"/>
          </p:nvPr>
        </p:nvSpPr>
        <p:spPr>
          <a:xfrm>
            <a:off x="8167235" y="1824038"/>
            <a:ext cx="3527425" cy="2849562"/>
          </a:xfrm>
          <a:prstGeom prst="rect">
            <a:avLst/>
          </a:prstGeom>
          <a:solidFill>
            <a:schemeClr val="bg1">
              <a:lumMod val="95000"/>
            </a:schemeClr>
          </a:solidFill>
        </p:spPr>
        <p:txBody>
          <a:bodyPr/>
          <a:lstStyle>
            <a:lvl1pPr>
              <a:defRPr>
                <a:solidFill>
                  <a:schemeClr val="tx1"/>
                </a:solidFill>
              </a:defRPr>
            </a:lvl1pPr>
          </a:lstStyle>
          <a:p>
            <a:pPr lvl="0"/>
            <a:r>
              <a:rPr lang="fr-FR" dirty="0"/>
              <a:t>Cliquez pour insérer un élément</a:t>
            </a:r>
          </a:p>
        </p:txBody>
      </p:sp>
    </p:spTree>
    <p:extLst>
      <p:ext uri="{BB962C8B-B14F-4D97-AF65-F5344CB8AC3E}">
        <p14:creationId xmlns:p14="http://schemas.microsoft.com/office/powerpoint/2010/main" val="422908762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3 media">
    <p:spTree>
      <p:nvGrpSpPr>
        <p:cNvPr id="1" name=""/>
        <p:cNvGrpSpPr/>
        <p:nvPr/>
      </p:nvGrpSpPr>
      <p:grpSpPr>
        <a:xfrm>
          <a:off x="0" y="0"/>
          <a:ext cx="0" cy="0"/>
          <a:chOff x="0" y="0"/>
          <a:chExt cx="0" cy="0"/>
        </a:xfrm>
      </p:grpSpPr>
      <p:sp>
        <p:nvSpPr>
          <p:cNvPr id="12" name="Espace réservé du numéro de diapositive 11">
            <a:extLst>
              <a:ext uri="{FF2B5EF4-FFF2-40B4-BE49-F238E27FC236}">
                <a16:creationId xmlns:a16="http://schemas.microsoft.com/office/drawing/2014/main" id="{84CFFACC-99FF-5840-ABC3-B3AEF7EC56F1}"/>
              </a:ext>
            </a:extLst>
          </p:cNvPr>
          <p:cNvSpPr>
            <a:spLocks noGrp="1"/>
          </p:cNvSpPr>
          <p:nvPr>
            <p:ph type="sldNum" sz="quarter" idx="1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F86A2F40-717A-4467-A28B-580C930339F1}"/>
              </a:ext>
            </a:extLst>
          </p:cNvPr>
          <p:cNvSpPr>
            <a:spLocks noGrp="1"/>
          </p:cNvSpPr>
          <p:nvPr>
            <p:ph type="title" hasCustomPrompt="1"/>
          </p:nvPr>
        </p:nvSpPr>
        <p:spPr>
          <a:solidFill>
            <a:schemeClr val="tx2"/>
          </a:solidFill>
        </p:spPr>
        <p:txBody>
          <a:bodyPr/>
          <a:lstStyle/>
          <a:p>
            <a:r>
              <a:rPr lang="fr-FR" dirty="0"/>
              <a:t>Cliquez pour ajouter un titre</a:t>
            </a:r>
          </a:p>
        </p:txBody>
      </p:sp>
      <p:sp>
        <p:nvSpPr>
          <p:cNvPr id="5" name="Espace réservé du contenu 4">
            <a:extLst>
              <a:ext uri="{FF2B5EF4-FFF2-40B4-BE49-F238E27FC236}">
                <a16:creationId xmlns:a16="http://schemas.microsoft.com/office/drawing/2014/main" id="{823BC6F5-8015-C948-A0DF-067DBD51FF6B}"/>
              </a:ext>
            </a:extLst>
          </p:cNvPr>
          <p:cNvSpPr>
            <a:spLocks noGrp="1"/>
          </p:cNvSpPr>
          <p:nvPr>
            <p:ph sz="quarter" idx="21"/>
          </p:nvPr>
        </p:nvSpPr>
        <p:spPr>
          <a:xfrm>
            <a:off x="498475" y="1824038"/>
            <a:ext cx="3527425" cy="2849562"/>
          </a:xfrm>
          <a:prstGeom prst="rect">
            <a:avLst/>
          </a:prstGeom>
          <a:solidFill>
            <a:schemeClr val="bg1">
              <a:lumMod val="95000"/>
            </a:schemeClr>
          </a:solidFill>
        </p:spPr>
        <p:txBody>
          <a:bodyPr/>
          <a:lstStyle>
            <a:lvl1pPr>
              <a:defRPr>
                <a:solidFill>
                  <a:schemeClr val="tx1"/>
                </a:solidFill>
              </a:defRPr>
            </a:lvl1pPr>
          </a:lstStyle>
          <a:p>
            <a:pPr lvl="0"/>
            <a:r>
              <a:rPr lang="fr-FR"/>
              <a:t>Modifiez les styles du texte du masque</a:t>
            </a:r>
          </a:p>
        </p:txBody>
      </p:sp>
      <p:sp>
        <p:nvSpPr>
          <p:cNvPr id="14" name="Espace réservé du contenu 4">
            <a:extLst>
              <a:ext uri="{FF2B5EF4-FFF2-40B4-BE49-F238E27FC236}">
                <a16:creationId xmlns:a16="http://schemas.microsoft.com/office/drawing/2014/main" id="{A4EA6C08-DD50-7E46-B36D-C6F5E1D6A9D7}"/>
              </a:ext>
            </a:extLst>
          </p:cNvPr>
          <p:cNvSpPr>
            <a:spLocks noGrp="1"/>
          </p:cNvSpPr>
          <p:nvPr>
            <p:ph sz="quarter" idx="22"/>
          </p:nvPr>
        </p:nvSpPr>
        <p:spPr>
          <a:xfrm>
            <a:off x="4332855" y="1824038"/>
            <a:ext cx="3527425" cy="2849562"/>
          </a:xfrm>
          <a:prstGeom prst="rect">
            <a:avLst/>
          </a:prstGeom>
          <a:solidFill>
            <a:schemeClr val="bg1">
              <a:lumMod val="95000"/>
            </a:schemeClr>
          </a:solidFill>
        </p:spPr>
        <p:txBody>
          <a:bodyPr/>
          <a:lstStyle>
            <a:lvl1pPr>
              <a:defRPr>
                <a:solidFill>
                  <a:schemeClr val="tx1"/>
                </a:solidFill>
              </a:defRPr>
            </a:lvl1pPr>
          </a:lstStyle>
          <a:p>
            <a:pPr lvl="0"/>
            <a:r>
              <a:rPr lang="fr-FR"/>
              <a:t>Modifiez les styles du texte du masque</a:t>
            </a:r>
          </a:p>
        </p:txBody>
      </p:sp>
      <p:sp>
        <p:nvSpPr>
          <p:cNvPr id="15" name="Espace réservé du contenu 4">
            <a:extLst>
              <a:ext uri="{FF2B5EF4-FFF2-40B4-BE49-F238E27FC236}">
                <a16:creationId xmlns:a16="http://schemas.microsoft.com/office/drawing/2014/main" id="{724E9820-D288-7446-90D8-96CAB19684DA}"/>
              </a:ext>
            </a:extLst>
          </p:cNvPr>
          <p:cNvSpPr>
            <a:spLocks noGrp="1"/>
          </p:cNvSpPr>
          <p:nvPr>
            <p:ph sz="quarter" idx="23"/>
          </p:nvPr>
        </p:nvSpPr>
        <p:spPr>
          <a:xfrm>
            <a:off x="8167235" y="1824038"/>
            <a:ext cx="3527425" cy="2849562"/>
          </a:xfrm>
          <a:prstGeom prst="rect">
            <a:avLst/>
          </a:prstGeom>
          <a:solidFill>
            <a:schemeClr val="bg1">
              <a:lumMod val="95000"/>
            </a:schemeClr>
          </a:solidFill>
        </p:spPr>
        <p:txBody>
          <a:bodyPr/>
          <a:lstStyle>
            <a:lvl1pPr>
              <a:defRPr>
                <a:solidFill>
                  <a:schemeClr val="tx1"/>
                </a:solidFill>
              </a:defRPr>
            </a:lvl1pPr>
          </a:lstStyle>
          <a:p>
            <a:pPr lvl="0"/>
            <a:r>
              <a:rPr lang="fr-FR"/>
              <a:t>Modifiez les styles du texte du masque</a:t>
            </a:r>
          </a:p>
        </p:txBody>
      </p:sp>
      <p:sp>
        <p:nvSpPr>
          <p:cNvPr id="16" name="Espace réservé du texte 8">
            <a:extLst>
              <a:ext uri="{FF2B5EF4-FFF2-40B4-BE49-F238E27FC236}">
                <a16:creationId xmlns:a16="http://schemas.microsoft.com/office/drawing/2014/main" id="{F2F5452A-EA35-364C-871A-EF7CC620C4BD}"/>
              </a:ext>
            </a:extLst>
          </p:cNvPr>
          <p:cNvSpPr>
            <a:spLocks noGrp="1"/>
          </p:cNvSpPr>
          <p:nvPr>
            <p:ph type="body" sz="quarter" idx="13" hasCustomPrompt="1"/>
          </p:nvPr>
        </p:nvSpPr>
        <p:spPr>
          <a:xfrm>
            <a:off x="498660" y="4888434"/>
            <a:ext cx="3527240" cy="915468"/>
          </a:xfrm>
          <a:prstGeom prst="rect">
            <a:avLst/>
          </a:prstGeom>
        </p:spPr>
        <p:txBody>
          <a:bodyPr/>
          <a:lstStyle>
            <a:lvl1pPr>
              <a:lnSpc>
                <a:spcPct val="100000"/>
              </a:lnSpc>
              <a:spcAft>
                <a:spcPts val="500"/>
              </a:spcAft>
              <a:defRPr sz="1400">
                <a:solidFill>
                  <a:schemeClr val="tx2"/>
                </a:solidFill>
              </a:defRPr>
            </a:lvl1pPr>
          </a:lstStyle>
          <a:p>
            <a:pPr lvl="0"/>
            <a:r>
              <a:rPr lang="fr-FR" dirty="0"/>
              <a:t>Cliquez pour ajouter du texte</a:t>
            </a:r>
          </a:p>
        </p:txBody>
      </p:sp>
      <p:sp>
        <p:nvSpPr>
          <p:cNvPr id="17" name="Espace réservé du texte 8">
            <a:extLst>
              <a:ext uri="{FF2B5EF4-FFF2-40B4-BE49-F238E27FC236}">
                <a16:creationId xmlns:a16="http://schemas.microsoft.com/office/drawing/2014/main" id="{826E2E5D-419D-F744-910A-52FB82C616E2}"/>
              </a:ext>
            </a:extLst>
          </p:cNvPr>
          <p:cNvSpPr>
            <a:spLocks noGrp="1"/>
          </p:cNvSpPr>
          <p:nvPr>
            <p:ph type="body" sz="quarter" idx="19" hasCustomPrompt="1"/>
          </p:nvPr>
        </p:nvSpPr>
        <p:spPr>
          <a:xfrm>
            <a:off x="4333040" y="4888432"/>
            <a:ext cx="3527240" cy="915469"/>
          </a:xfrm>
          <a:prstGeom prst="rect">
            <a:avLst/>
          </a:prstGeom>
        </p:spPr>
        <p:txBody>
          <a:bodyPr/>
          <a:lstStyle>
            <a:lvl1pPr>
              <a:lnSpc>
                <a:spcPct val="100000"/>
              </a:lnSpc>
              <a:spcAft>
                <a:spcPts val="500"/>
              </a:spcAft>
              <a:defRPr sz="1400">
                <a:solidFill>
                  <a:schemeClr val="tx2"/>
                </a:solidFill>
              </a:defRPr>
            </a:lvl1pPr>
          </a:lstStyle>
          <a:p>
            <a:pPr lvl="0"/>
            <a:r>
              <a:rPr lang="fr-FR" dirty="0"/>
              <a:t>Cliquez pour ajouter du texte</a:t>
            </a:r>
          </a:p>
        </p:txBody>
      </p:sp>
      <p:sp>
        <p:nvSpPr>
          <p:cNvPr id="18" name="Espace réservé du texte 8">
            <a:extLst>
              <a:ext uri="{FF2B5EF4-FFF2-40B4-BE49-F238E27FC236}">
                <a16:creationId xmlns:a16="http://schemas.microsoft.com/office/drawing/2014/main" id="{822EADD7-9147-EC4B-B04B-311375EF40B2}"/>
              </a:ext>
            </a:extLst>
          </p:cNvPr>
          <p:cNvSpPr>
            <a:spLocks noGrp="1"/>
          </p:cNvSpPr>
          <p:nvPr>
            <p:ph type="body" sz="quarter" idx="20" hasCustomPrompt="1"/>
          </p:nvPr>
        </p:nvSpPr>
        <p:spPr>
          <a:xfrm>
            <a:off x="8167420" y="4888431"/>
            <a:ext cx="3527240" cy="915470"/>
          </a:xfrm>
          <a:prstGeom prst="rect">
            <a:avLst/>
          </a:prstGeom>
        </p:spPr>
        <p:txBody>
          <a:bodyPr/>
          <a:lstStyle>
            <a:lvl1pPr>
              <a:lnSpc>
                <a:spcPct val="100000"/>
              </a:lnSpc>
              <a:spcAft>
                <a:spcPts val="500"/>
              </a:spcAft>
              <a:defRPr sz="1400">
                <a:solidFill>
                  <a:schemeClr val="tx2"/>
                </a:solidFill>
              </a:defRPr>
            </a:lvl1pPr>
          </a:lstStyle>
          <a:p>
            <a:pPr lvl="0"/>
            <a:r>
              <a:rPr lang="fr-FR" dirty="0"/>
              <a:t>Cliquez pour ajouter du texte</a:t>
            </a:r>
          </a:p>
        </p:txBody>
      </p:sp>
    </p:spTree>
    <p:extLst>
      <p:ext uri="{BB962C8B-B14F-4D97-AF65-F5344CB8AC3E}">
        <p14:creationId xmlns:p14="http://schemas.microsoft.com/office/powerpoint/2010/main" val="35667015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3 media">
    <p:spTree>
      <p:nvGrpSpPr>
        <p:cNvPr id="1" name=""/>
        <p:cNvGrpSpPr/>
        <p:nvPr/>
      </p:nvGrpSpPr>
      <p:grpSpPr>
        <a:xfrm>
          <a:off x="0" y="0"/>
          <a:ext cx="0" cy="0"/>
          <a:chOff x="0" y="0"/>
          <a:chExt cx="0" cy="0"/>
        </a:xfrm>
      </p:grpSpPr>
      <p:sp>
        <p:nvSpPr>
          <p:cNvPr id="12" name="Espace réservé du numéro de diapositive 11">
            <a:extLst>
              <a:ext uri="{FF2B5EF4-FFF2-40B4-BE49-F238E27FC236}">
                <a16:creationId xmlns:a16="http://schemas.microsoft.com/office/drawing/2014/main" id="{84CFFACC-99FF-5840-ABC3-B3AEF7EC56F1}"/>
              </a:ext>
            </a:extLst>
          </p:cNvPr>
          <p:cNvSpPr>
            <a:spLocks noGrp="1"/>
          </p:cNvSpPr>
          <p:nvPr>
            <p:ph type="sldNum" sz="quarter" idx="1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F86A2F40-717A-4467-A28B-580C930339F1}"/>
              </a:ext>
            </a:extLst>
          </p:cNvPr>
          <p:cNvSpPr>
            <a:spLocks noGrp="1"/>
          </p:cNvSpPr>
          <p:nvPr>
            <p:ph type="title" hasCustomPrompt="1"/>
          </p:nvPr>
        </p:nvSpPr>
        <p:spPr>
          <a:solidFill>
            <a:schemeClr val="accent1"/>
          </a:solidFill>
        </p:spPr>
        <p:txBody>
          <a:bodyPr/>
          <a:lstStyle/>
          <a:p>
            <a:r>
              <a:rPr lang="fr-FR" dirty="0"/>
              <a:t>Cliquez pour ajouter un titre</a:t>
            </a:r>
          </a:p>
        </p:txBody>
      </p:sp>
      <p:sp>
        <p:nvSpPr>
          <p:cNvPr id="5" name="Espace réservé du contenu 4">
            <a:extLst>
              <a:ext uri="{FF2B5EF4-FFF2-40B4-BE49-F238E27FC236}">
                <a16:creationId xmlns:a16="http://schemas.microsoft.com/office/drawing/2014/main" id="{823BC6F5-8015-C948-A0DF-067DBD51FF6B}"/>
              </a:ext>
            </a:extLst>
          </p:cNvPr>
          <p:cNvSpPr>
            <a:spLocks noGrp="1"/>
          </p:cNvSpPr>
          <p:nvPr>
            <p:ph sz="quarter" idx="21"/>
          </p:nvPr>
        </p:nvSpPr>
        <p:spPr>
          <a:xfrm>
            <a:off x="498475" y="1824038"/>
            <a:ext cx="3527425" cy="2849562"/>
          </a:xfrm>
          <a:prstGeom prst="rect">
            <a:avLst/>
          </a:prstGeom>
          <a:solidFill>
            <a:schemeClr val="bg1">
              <a:lumMod val="95000"/>
            </a:schemeClr>
          </a:solidFill>
        </p:spPr>
        <p:txBody>
          <a:bodyPr/>
          <a:lstStyle>
            <a:lvl1pPr>
              <a:defRPr>
                <a:solidFill>
                  <a:schemeClr val="tx1"/>
                </a:solidFill>
              </a:defRPr>
            </a:lvl1pPr>
          </a:lstStyle>
          <a:p>
            <a:pPr lvl="0"/>
            <a:r>
              <a:rPr lang="fr-FR"/>
              <a:t>Modifiez les styles du texte du masque</a:t>
            </a:r>
          </a:p>
        </p:txBody>
      </p:sp>
      <p:sp>
        <p:nvSpPr>
          <p:cNvPr id="14" name="Espace réservé du contenu 4">
            <a:extLst>
              <a:ext uri="{FF2B5EF4-FFF2-40B4-BE49-F238E27FC236}">
                <a16:creationId xmlns:a16="http://schemas.microsoft.com/office/drawing/2014/main" id="{A4EA6C08-DD50-7E46-B36D-C6F5E1D6A9D7}"/>
              </a:ext>
            </a:extLst>
          </p:cNvPr>
          <p:cNvSpPr>
            <a:spLocks noGrp="1"/>
          </p:cNvSpPr>
          <p:nvPr>
            <p:ph sz="quarter" idx="22"/>
          </p:nvPr>
        </p:nvSpPr>
        <p:spPr>
          <a:xfrm>
            <a:off x="4332855" y="1824038"/>
            <a:ext cx="3527425" cy="2849562"/>
          </a:xfrm>
          <a:prstGeom prst="rect">
            <a:avLst/>
          </a:prstGeom>
          <a:solidFill>
            <a:schemeClr val="bg1">
              <a:lumMod val="95000"/>
            </a:schemeClr>
          </a:solidFill>
        </p:spPr>
        <p:txBody>
          <a:bodyPr/>
          <a:lstStyle>
            <a:lvl1pPr>
              <a:defRPr>
                <a:solidFill>
                  <a:schemeClr val="tx1"/>
                </a:solidFill>
              </a:defRPr>
            </a:lvl1pPr>
          </a:lstStyle>
          <a:p>
            <a:pPr lvl="0"/>
            <a:r>
              <a:rPr lang="fr-FR"/>
              <a:t>Modifiez les styles du texte du masque</a:t>
            </a:r>
          </a:p>
        </p:txBody>
      </p:sp>
      <p:sp>
        <p:nvSpPr>
          <p:cNvPr id="15" name="Espace réservé du contenu 4">
            <a:extLst>
              <a:ext uri="{FF2B5EF4-FFF2-40B4-BE49-F238E27FC236}">
                <a16:creationId xmlns:a16="http://schemas.microsoft.com/office/drawing/2014/main" id="{724E9820-D288-7446-90D8-96CAB19684DA}"/>
              </a:ext>
            </a:extLst>
          </p:cNvPr>
          <p:cNvSpPr>
            <a:spLocks noGrp="1"/>
          </p:cNvSpPr>
          <p:nvPr>
            <p:ph sz="quarter" idx="23"/>
          </p:nvPr>
        </p:nvSpPr>
        <p:spPr>
          <a:xfrm>
            <a:off x="8167235" y="1824038"/>
            <a:ext cx="3527425" cy="2849562"/>
          </a:xfrm>
          <a:prstGeom prst="rect">
            <a:avLst/>
          </a:prstGeom>
          <a:solidFill>
            <a:schemeClr val="bg1">
              <a:lumMod val="95000"/>
            </a:schemeClr>
          </a:solidFill>
        </p:spPr>
        <p:txBody>
          <a:bodyPr/>
          <a:lstStyle>
            <a:lvl1pPr>
              <a:defRPr>
                <a:solidFill>
                  <a:schemeClr val="tx1"/>
                </a:solidFill>
              </a:defRPr>
            </a:lvl1pPr>
          </a:lstStyle>
          <a:p>
            <a:pPr lvl="0"/>
            <a:r>
              <a:rPr lang="fr-FR"/>
              <a:t>Modifiez les styles du texte du masque</a:t>
            </a:r>
          </a:p>
        </p:txBody>
      </p:sp>
      <p:sp>
        <p:nvSpPr>
          <p:cNvPr id="16" name="Espace réservé du texte 8">
            <a:extLst>
              <a:ext uri="{FF2B5EF4-FFF2-40B4-BE49-F238E27FC236}">
                <a16:creationId xmlns:a16="http://schemas.microsoft.com/office/drawing/2014/main" id="{21928D4E-4DC9-7743-8E29-22CA76F8BA77}"/>
              </a:ext>
            </a:extLst>
          </p:cNvPr>
          <p:cNvSpPr>
            <a:spLocks noGrp="1"/>
          </p:cNvSpPr>
          <p:nvPr>
            <p:ph type="body" sz="quarter" idx="13" hasCustomPrompt="1"/>
          </p:nvPr>
        </p:nvSpPr>
        <p:spPr>
          <a:xfrm>
            <a:off x="498660" y="4888434"/>
            <a:ext cx="3527240" cy="915468"/>
          </a:xfrm>
          <a:prstGeom prst="rect">
            <a:avLst/>
          </a:prstGeom>
        </p:spPr>
        <p:txBody>
          <a:bodyPr/>
          <a:lstStyle>
            <a:lvl1pPr>
              <a:lnSpc>
                <a:spcPct val="100000"/>
              </a:lnSpc>
              <a:spcAft>
                <a:spcPts val="500"/>
              </a:spcAft>
              <a:defRPr sz="1400">
                <a:solidFill>
                  <a:schemeClr val="tx2"/>
                </a:solidFill>
              </a:defRPr>
            </a:lvl1pPr>
          </a:lstStyle>
          <a:p>
            <a:pPr lvl="0"/>
            <a:r>
              <a:rPr lang="fr-FR" dirty="0"/>
              <a:t>Cliquez pour ajouter du texte</a:t>
            </a:r>
          </a:p>
        </p:txBody>
      </p:sp>
      <p:sp>
        <p:nvSpPr>
          <p:cNvPr id="17" name="Espace réservé du texte 8">
            <a:extLst>
              <a:ext uri="{FF2B5EF4-FFF2-40B4-BE49-F238E27FC236}">
                <a16:creationId xmlns:a16="http://schemas.microsoft.com/office/drawing/2014/main" id="{55C896D7-F7BF-3B45-9D73-EEF39DDECBA1}"/>
              </a:ext>
            </a:extLst>
          </p:cNvPr>
          <p:cNvSpPr>
            <a:spLocks noGrp="1"/>
          </p:cNvSpPr>
          <p:nvPr>
            <p:ph type="body" sz="quarter" idx="19" hasCustomPrompt="1"/>
          </p:nvPr>
        </p:nvSpPr>
        <p:spPr>
          <a:xfrm>
            <a:off x="4333040" y="4888432"/>
            <a:ext cx="3527240" cy="915469"/>
          </a:xfrm>
          <a:prstGeom prst="rect">
            <a:avLst/>
          </a:prstGeom>
        </p:spPr>
        <p:txBody>
          <a:bodyPr/>
          <a:lstStyle>
            <a:lvl1pPr>
              <a:lnSpc>
                <a:spcPct val="100000"/>
              </a:lnSpc>
              <a:spcAft>
                <a:spcPts val="500"/>
              </a:spcAft>
              <a:defRPr sz="1400">
                <a:solidFill>
                  <a:schemeClr val="tx2"/>
                </a:solidFill>
              </a:defRPr>
            </a:lvl1pPr>
          </a:lstStyle>
          <a:p>
            <a:pPr lvl="0"/>
            <a:r>
              <a:rPr lang="fr-FR" dirty="0"/>
              <a:t>Cliquez pour ajouter du texte</a:t>
            </a:r>
          </a:p>
        </p:txBody>
      </p:sp>
      <p:sp>
        <p:nvSpPr>
          <p:cNvPr id="18" name="Espace réservé du texte 8">
            <a:extLst>
              <a:ext uri="{FF2B5EF4-FFF2-40B4-BE49-F238E27FC236}">
                <a16:creationId xmlns:a16="http://schemas.microsoft.com/office/drawing/2014/main" id="{971C6247-F563-9D41-B02F-4C097708A157}"/>
              </a:ext>
            </a:extLst>
          </p:cNvPr>
          <p:cNvSpPr>
            <a:spLocks noGrp="1"/>
          </p:cNvSpPr>
          <p:nvPr>
            <p:ph type="body" sz="quarter" idx="20" hasCustomPrompt="1"/>
          </p:nvPr>
        </p:nvSpPr>
        <p:spPr>
          <a:xfrm>
            <a:off x="8167420" y="4888431"/>
            <a:ext cx="3527240" cy="915470"/>
          </a:xfrm>
          <a:prstGeom prst="rect">
            <a:avLst/>
          </a:prstGeom>
        </p:spPr>
        <p:txBody>
          <a:bodyPr/>
          <a:lstStyle>
            <a:lvl1pPr>
              <a:lnSpc>
                <a:spcPct val="100000"/>
              </a:lnSpc>
              <a:spcAft>
                <a:spcPts val="500"/>
              </a:spcAft>
              <a:defRPr sz="1400">
                <a:solidFill>
                  <a:schemeClr val="tx2"/>
                </a:solidFill>
              </a:defRPr>
            </a:lvl1pPr>
          </a:lstStyle>
          <a:p>
            <a:pPr lvl="0"/>
            <a:r>
              <a:rPr lang="fr-FR" dirty="0"/>
              <a:t>Cliquez pour ajouter du texte</a:t>
            </a:r>
          </a:p>
        </p:txBody>
      </p:sp>
    </p:spTree>
    <p:extLst>
      <p:ext uri="{BB962C8B-B14F-4D97-AF65-F5344CB8AC3E}">
        <p14:creationId xmlns:p14="http://schemas.microsoft.com/office/powerpoint/2010/main" val="2379181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N°1 CNAM Couverture avec photo">
    <p:spTree>
      <p:nvGrpSpPr>
        <p:cNvPr id="1" name=""/>
        <p:cNvGrpSpPr/>
        <p:nvPr/>
      </p:nvGrpSpPr>
      <p:grpSpPr>
        <a:xfrm>
          <a:off x="0" y="0"/>
          <a:ext cx="0" cy="0"/>
          <a:chOff x="0" y="0"/>
          <a:chExt cx="0" cy="0"/>
        </a:xfrm>
      </p:grpSpPr>
      <p:pic>
        <p:nvPicPr>
          <p:cNvPr id="3" name="Image 2" title="Sécurité sociale - l'Assurance Maladie : Agir ensemble, protéger chacun - Caisse nationale">
            <a:extLst>
              <a:ext uri="{FF2B5EF4-FFF2-40B4-BE49-F238E27FC236}">
                <a16:creationId xmlns:a16="http://schemas.microsoft.com/office/drawing/2014/main" id="{CEA28011-C0C0-F648-8291-02F48A1D5717}"/>
              </a:ext>
            </a:extLst>
          </p:cNvPr>
          <p:cNvPicPr>
            <a:picLocks noChangeAspect="1"/>
          </p:cNvPicPr>
          <p:nvPr userDrawn="1"/>
        </p:nvPicPr>
        <p:blipFill>
          <a:blip r:embed="rId2"/>
          <a:stretch>
            <a:fillRect/>
          </a:stretch>
        </p:blipFill>
        <p:spPr>
          <a:xfrm>
            <a:off x="220752" y="-49428"/>
            <a:ext cx="7587938" cy="2304000"/>
          </a:xfrm>
          <a:prstGeom prst="rect">
            <a:avLst/>
          </a:prstGeom>
        </p:spPr>
      </p:pic>
      <p:sp>
        <p:nvSpPr>
          <p:cNvPr id="9" name="Espace réservé pour une image  2">
            <a:extLst>
              <a:ext uri="{FF2B5EF4-FFF2-40B4-BE49-F238E27FC236}">
                <a16:creationId xmlns:a16="http://schemas.microsoft.com/office/drawing/2014/main" id="{4A942647-1398-2A41-AAA1-AA7C84CCEB7A}"/>
              </a:ext>
            </a:extLst>
          </p:cNvPr>
          <p:cNvSpPr>
            <a:spLocks noGrp="1"/>
          </p:cNvSpPr>
          <p:nvPr>
            <p:ph type="pic" idx="14"/>
          </p:nvPr>
        </p:nvSpPr>
        <p:spPr>
          <a:xfrm>
            <a:off x="507201" y="2188868"/>
            <a:ext cx="11178000" cy="4158000"/>
          </a:xfrm>
          <a:prstGeom prst="rect">
            <a:avLst/>
          </a:prstGeom>
          <a:solidFill>
            <a:schemeClr val="bg1">
              <a:lumMod val="95000"/>
            </a:schemeClr>
          </a:solidFill>
        </p:spPr>
        <p:txBody>
          <a:bodyPr anchor="ctr"/>
          <a:lstStyle>
            <a:lvl1pPr marL="0" indent="0" algn="ctr">
              <a:buNone/>
              <a:defRPr sz="1400" b="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fr-FR" dirty="0"/>
          </a:p>
        </p:txBody>
      </p:sp>
      <p:sp>
        <p:nvSpPr>
          <p:cNvPr id="22" name="Titre 1">
            <a:extLst>
              <a:ext uri="{FF2B5EF4-FFF2-40B4-BE49-F238E27FC236}">
                <a16:creationId xmlns:a16="http://schemas.microsoft.com/office/drawing/2014/main" id="{08C5C4EE-51F7-9940-9606-76F8D4D73B88}"/>
              </a:ext>
            </a:extLst>
          </p:cNvPr>
          <p:cNvSpPr>
            <a:spLocks noGrp="1"/>
          </p:cNvSpPr>
          <p:nvPr>
            <p:ph type="ctrTitle" hasCustomPrompt="1"/>
          </p:nvPr>
        </p:nvSpPr>
        <p:spPr>
          <a:xfrm>
            <a:off x="506801" y="2188868"/>
            <a:ext cx="6840000" cy="4157999"/>
          </a:xfrm>
          <a:prstGeom prst="rect">
            <a:avLst/>
          </a:prstGeom>
          <a:noFill/>
        </p:spPr>
        <p:txBody>
          <a:bodyPr lIns="251999" tIns="270000" rIns="90000" bIns="46800" anchor="t">
            <a:normAutofit/>
          </a:bodyPr>
          <a:lstStyle>
            <a:lvl1pPr algn="l">
              <a:lnSpc>
                <a:spcPct val="120000"/>
              </a:lnSpc>
              <a:spcAft>
                <a:spcPts val="0"/>
              </a:spcAft>
              <a:defRPr sz="4100"/>
            </a:lvl1pPr>
          </a:lstStyle>
          <a:p>
            <a:r>
              <a:rPr lang="fr-FR" dirty="0"/>
              <a:t>CLIQUEZ POUR AJOUTER UN TITRE</a:t>
            </a:r>
          </a:p>
        </p:txBody>
      </p:sp>
      <p:sp>
        <p:nvSpPr>
          <p:cNvPr id="12" name="Espace réservé de la date 11">
            <a:extLst>
              <a:ext uri="{FF2B5EF4-FFF2-40B4-BE49-F238E27FC236}">
                <a16:creationId xmlns:a16="http://schemas.microsoft.com/office/drawing/2014/main" id="{03F3D622-9637-41B2-A77E-476826BB4A98}"/>
              </a:ext>
            </a:extLst>
          </p:cNvPr>
          <p:cNvSpPr>
            <a:spLocks noGrp="1"/>
          </p:cNvSpPr>
          <p:nvPr>
            <p:ph type="dt" sz="half" idx="19"/>
          </p:nvPr>
        </p:nvSpPr>
        <p:spPr>
          <a:xfrm>
            <a:off x="9899487" y="6372000"/>
            <a:ext cx="1800000" cy="288000"/>
          </a:xfrm>
          <a:prstGeom prst="rect">
            <a:avLst/>
          </a:prstGeom>
        </p:spPr>
        <p:txBody>
          <a:bodyPr/>
          <a:lstStyle/>
          <a:p>
            <a:fld id="{7A90C9BA-8212-E643-99E2-71E2B6F6098A}" type="datetime1">
              <a:rPr lang="fr-FR" smtClean="0"/>
              <a:t>11/07/2025</a:t>
            </a:fld>
            <a:endParaRPr lang="fr-FR" dirty="0"/>
          </a:p>
        </p:txBody>
      </p:sp>
      <p:sp>
        <p:nvSpPr>
          <p:cNvPr id="7" name="Espace réservé du texte 13"/>
          <p:cNvSpPr>
            <a:spLocks noGrp="1"/>
          </p:cNvSpPr>
          <p:nvPr>
            <p:ph type="body" sz="quarter" idx="12" hasCustomPrompt="1"/>
          </p:nvPr>
        </p:nvSpPr>
        <p:spPr>
          <a:xfrm>
            <a:off x="701458" y="4834372"/>
            <a:ext cx="10935221" cy="752475"/>
          </a:xfrm>
          <a:prstGeom prst="rect">
            <a:avLst/>
          </a:prstGeom>
        </p:spPr>
        <p:txBody>
          <a:bodyPr>
            <a:normAutofit/>
          </a:bodyPr>
          <a:lstStyle>
            <a:lvl1pPr>
              <a:lnSpc>
                <a:spcPct val="100000"/>
              </a:lnSpc>
              <a:spcAft>
                <a:spcPts val="0"/>
              </a:spcAft>
              <a:defRPr sz="2200">
                <a:solidFill>
                  <a:schemeClr val="bg1"/>
                </a:solidFill>
              </a:defRPr>
            </a:lvl1pPr>
          </a:lstStyle>
          <a:p>
            <a:pPr lvl="0"/>
            <a:r>
              <a:rPr lang="fr-FR" dirty="0"/>
              <a:t>CLIQUEZ POUR AJOUTER UN SOUS-TITRE</a:t>
            </a:r>
          </a:p>
        </p:txBody>
      </p:sp>
      <p:sp>
        <p:nvSpPr>
          <p:cNvPr id="8" name="Espace réservé du texte 13"/>
          <p:cNvSpPr>
            <a:spLocks noGrp="1"/>
          </p:cNvSpPr>
          <p:nvPr>
            <p:ph type="body" sz="quarter" idx="13" hasCustomPrompt="1"/>
          </p:nvPr>
        </p:nvSpPr>
        <p:spPr>
          <a:xfrm>
            <a:off x="5962389" y="5999839"/>
            <a:ext cx="5688904" cy="324263"/>
          </a:xfrm>
          <a:prstGeom prst="rect">
            <a:avLst/>
          </a:prstGeom>
        </p:spPr>
        <p:txBody>
          <a:bodyPr>
            <a:noAutofit/>
          </a:bodyPr>
          <a:lstStyle>
            <a:lvl1pPr algn="r">
              <a:lnSpc>
                <a:spcPct val="100000"/>
              </a:lnSpc>
              <a:spcAft>
                <a:spcPts val="0"/>
              </a:spcAft>
              <a:defRPr sz="1800" b="0" i="0">
                <a:solidFill>
                  <a:schemeClr val="bg1"/>
                </a:solidFill>
              </a:defRPr>
            </a:lvl1pPr>
          </a:lstStyle>
          <a:p>
            <a:pPr lvl="0"/>
            <a:r>
              <a:rPr lang="fr-FR" dirty="0"/>
              <a:t>Cliquez pour ajouter du texte</a:t>
            </a:r>
          </a:p>
        </p:txBody>
      </p:sp>
    </p:spTree>
    <p:extLst>
      <p:ext uri="{BB962C8B-B14F-4D97-AF65-F5344CB8AC3E}">
        <p14:creationId xmlns:p14="http://schemas.microsoft.com/office/powerpoint/2010/main" val="2490466051"/>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3 media">
    <p:spTree>
      <p:nvGrpSpPr>
        <p:cNvPr id="1" name=""/>
        <p:cNvGrpSpPr/>
        <p:nvPr/>
      </p:nvGrpSpPr>
      <p:grpSpPr>
        <a:xfrm>
          <a:off x="0" y="0"/>
          <a:ext cx="0" cy="0"/>
          <a:chOff x="0" y="0"/>
          <a:chExt cx="0" cy="0"/>
        </a:xfrm>
      </p:grpSpPr>
      <p:sp>
        <p:nvSpPr>
          <p:cNvPr id="12" name="Espace réservé du numéro de diapositive 11">
            <a:extLst>
              <a:ext uri="{FF2B5EF4-FFF2-40B4-BE49-F238E27FC236}">
                <a16:creationId xmlns:a16="http://schemas.microsoft.com/office/drawing/2014/main" id="{84CFFACC-99FF-5840-ABC3-B3AEF7EC56F1}"/>
              </a:ext>
            </a:extLst>
          </p:cNvPr>
          <p:cNvSpPr>
            <a:spLocks noGrp="1"/>
          </p:cNvSpPr>
          <p:nvPr>
            <p:ph type="sldNum" sz="quarter" idx="1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F86A2F40-717A-4467-A28B-580C930339F1}"/>
              </a:ext>
            </a:extLst>
          </p:cNvPr>
          <p:cNvSpPr>
            <a:spLocks noGrp="1"/>
          </p:cNvSpPr>
          <p:nvPr>
            <p:ph type="title" hasCustomPrompt="1"/>
          </p:nvPr>
        </p:nvSpPr>
        <p:spPr>
          <a:solidFill>
            <a:schemeClr val="accent2"/>
          </a:solidFill>
        </p:spPr>
        <p:txBody>
          <a:bodyPr/>
          <a:lstStyle/>
          <a:p>
            <a:r>
              <a:rPr lang="fr-FR" dirty="0"/>
              <a:t>Cliquez pour ajouter un titre</a:t>
            </a:r>
          </a:p>
        </p:txBody>
      </p:sp>
      <p:sp>
        <p:nvSpPr>
          <p:cNvPr id="5" name="Espace réservé du contenu 4">
            <a:extLst>
              <a:ext uri="{FF2B5EF4-FFF2-40B4-BE49-F238E27FC236}">
                <a16:creationId xmlns:a16="http://schemas.microsoft.com/office/drawing/2014/main" id="{823BC6F5-8015-C948-A0DF-067DBD51FF6B}"/>
              </a:ext>
            </a:extLst>
          </p:cNvPr>
          <p:cNvSpPr>
            <a:spLocks noGrp="1"/>
          </p:cNvSpPr>
          <p:nvPr>
            <p:ph sz="quarter" idx="21"/>
          </p:nvPr>
        </p:nvSpPr>
        <p:spPr>
          <a:xfrm>
            <a:off x="498475" y="1824038"/>
            <a:ext cx="3527425" cy="2849562"/>
          </a:xfrm>
          <a:prstGeom prst="rect">
            <a:avLst/>
          </a:prstGeom>
          <a:solidFill>
            <a:schemeClr val="bg1">
              <a:lumMod val="95000"/>
            </a:schemeClr>
          </a:solidFill>
        </p:spPr>
        <p:txBody>
          <a:bodyPr/>
          <a:lstStyle>
            <a:lvl1pPr>
              <a:defRPr>
                <a:solidFill>
                  <a:schemeClr val="tx1"/>
                </a:solidFill>
              </a:defRPr>
            </a:lvl1pPr>
          </a:lstStyle>
          <a:p>
            <a:pPr lvl="0"/>
            <a:r>
              <a:rPr lang="fr-FR"/>
              <a:t>Modifiez les styles du texte du masque</a:t>
            </a:r>
          </a:p>
        </p:txBody>
      </p:sp>
      <p:sp>
        <p:nvSpPr>
          <p:cNvPr id="14" name="Espace réservé du contenu 4">
            <a:extLst>
              <a:ext uri="{FF2B5EF4-FFF2-40B4-BE49-F238E27FC236}">
                <a16:creationId xmlns:a16="http://schemas.microsoft.com/office/drawing/2014/main" id="{A4EA6C08-DD50-7E46-B36D-C6F5E1D6A9D7}"/>
              </a:ext>
            </a:extLst>
          </p:cNvPr>
          <p:cNvSpPr>
            <a:spLocks noGrp="1"/>
          </p:cNvSpPr>
          <p:nvPr>
            <p:ph sz="quarter" idx="22"/>
          </p:nvPr>
        </p:nvSpPr>
        <p:spPr>
          <a:xfrm>
            <a:off x="4332855" y="1824038"/>
            <a:ext cx="3527425" cy="2849562"/>
          </a:xfrm>
          <a:prstGeom prst="rect">
            <a:avLst/>
          </a:prstGeom>
          <a:solidFill>
            <a:schemeClr val="bg1">
              <a:lumMod val="95000"/>
            </a:schemeClr>
          </a:solidFill>
        </p:spPr>
        <p:txBody>
          <a:bodyPr/>
          <a:lstStyle>
            <a:lvl1pPr>
              <a:defRPr>
                <a:solidFill>
                  <a:schemeClr val="tx1"/>
                </a:solidFill>
              </a:defRPr>
            </a:lvl1pPr>
          </a:lstStyle>
          <a:p>
            <a:pPr lvl="0"/>
            <a:r>
              <a:rPr lang="fr-FR"/>
              <a:t>Modifiez les styles du texte du masque</a:t>
            </a:r>
          </a:p>
        </p:txBody>
      </p:sp>
      <p:sp>
        <p:nvSpPr>
          <p:cNvPr id="15" name="Espace réservé du contenu 4">
            <a:extLst>
              <a:ext uri="{FF2B5EF4-FFF2-40B4-BE49-F238E27FC236}">
                <a16:creationId xmlns:a16="http://schemas.microsoft.com/office/drawing/2014/main" id="{724E9820-D288-7446-90D8-96CAB19684DA}"/>
              </a:ext>
            </a:extLst>
          </p:cNvPr>
          <p:cNvSpPr>
            <a:spLocks noGrp="1"/>
          </p:cNvSpPr>
          <p:nvPr>
            <p:ph sz="quarter" idx="23"/>
          </p:nvPr>
        </p:nvSpPr>
        <p:spPr>
          <a:xfrm>
            <a:off x="8167235" y="1824038"/>
            <a:ext cx="3527425" cy="2849562"/>
          </a:xfrm>
          <a:prstGeom prst="rect">
            <a:avLst/>
          </a:prstGeom>
          <a:solidFill>
            <a:schemeClr val="bg1">
              <a:lumMod val="95000"/>
            </a:schemeClr>
          </a:solidFill>
        </p:spPr>
        <p:txBody>
          <a:bodyPr/>
          <a:lstStyle>
            <a:lvl1pPr>
              <a:defRPr>
                <a:solidFill>
                  <a:schemeClr val="tx1"/>
                </a:solidFill>
              </a:defRPr>
            </a:lvl1pPr>
          </a:lstStyle>
          <a:p>
            <a:pPr lvl="0"/>
            <a:r>
              <a:rPr lang="fr-FR"/>
              <a:t>Modifiez les styles du texte du masque</a:t>
            </a:r>
          </a:p>
        </p:txBody>
      </p:sp>
      <p:sp>
        <p:nvSpPr>
          <p:cNvPr id="16" name="Espace réservé du texte 8">
            <a:extLst>
              <a:ext uri="{FF2B5EF4-FFF2-40B4-BE49-F238E27FC236}">
                <a16:creationId xmlns:a16="http://schemas.microsoft.com/office/drawing/2014/main" id="{2F079DAE-8087-FE48-B24F-3114264C0990}"/>
              </a:ext>
            </a:extLst>
          </p:cNvPr>
          <p:cNvSpPr>
            <a:spLocks noGrp="1"/>
          </p:cNvSpPr>
          <p:nvPr>
            <p:ph type="body" sz="quarter" idx="13" hasCustomPrompt="1"/>
          </p:nvPr>
        </p:nvSpPr>
        <p:spPr>
          <a:xfrm>
            <a:off x="498660" y="4888434"/>
            <a:ext cx="3527240" cy="915468"/>
          </a:xfrm>
          <a:prstGeom prst="rect">
            <a:avLst/>
          </a:prstGeom>
        </p:spPr>
        <p:txBody>
          <a:bodyPr/>
          <a:lstStyle>
            <a:lvl1pPr>
              <a:lnSpc>
                <a:spcPct val="100000"/>
              </a:lnSpc>
              <a:spcAft>
                <a:spcPts val="500"/>
              </a:spcAft>
              <a:defRPr sz="1400">
                <a:solidFill>
                  <a:schemeClr val="tx2"/>
                </a:solidFill>
              </a:defRPr>
            </a:lvl1pPr>
          </a:lstStyle>
          <a:p>
            <a:pPr lvl="0"/>
            <a:r>
              <a:rPr lang="fr-FR" dirty="0"/>
              <a:t>Cliquez pour ajouter du texte</a:t>
            </a:r>
          </a:p>
        </p:txBody>
      </p:sp>
      <p:sp>
        <p:nvSpPr>
          <p:cNvPr id="17" name="Espace réservé du texte 8">
            <a:extLst>
              <a:ext uri="{FF2B5EF4-FFF2-40B4-BE49-F238E27FC236}">
                <a16:creationId xmlns:a16="http://schemas.microsoft.com/office/drawing/2014/main" id="{F615992A-2E96-9841-A17D-A1581687B4AC}"/>
              </a:ext>
            </a:extLst>
          </p:cNvPr>
          <p:cNvSpPr>
            <a:spLocks noGrp="1"/>
          </p:cNvSpPr>
          <p:nvPr>
            <p:ph type="body" sz="quarter" idx="19" hasCustomPrompt="1"/>
          </p:nvPr>
        </p:nvSpPr>
        <p:spPr>
          <a:xfrm>
            <a:off x="4333040" y="4888432"/>
            <a:ext cx="3527240" cy="915469"/>
          </a:xfrm>
          <a:prstGeom prst="rect">
            <a:avLst/>
          </a:prstGeom>
        </p:spPr>
        <p:txBody>
          <a:bodyPr/>
          <a:lstStyle>
            <a:lvl1pPr>
              <a:lnSpc>
                <a:spcPct val="100000"/>
              </a:lnSpc>
              <a:spcAft>
                <a:spcPts val="500"/>
              </a:spcAft>
              <a:defRPr sz="1400">
                <a:solidFill>
                  <a:schemeClr val="tx2"/>
                </a:solidFill>
              </a:defRPr>
            </a:lvl1pPr>
          </a:lstStyle>
          <a:p>
            <a:pPr lvl="0"/>
            <a:r>
              <a:rPr lang="fr-FR" dirty="0"/>
              <a:t>Cliquez pour ajouter du texte</a:t>
            </a:r>
          </a:p>
        </p:txBody>
      </p:sp>
      <p:sp>
        <p:nvSpPr>
          <p:cNvPr id="18" name="Espace réservé du texte 8">
            <a:extLst>
              <a:ext uri="{FF2B5EF4-FFF2-40B4-BE49-F238E27FC236}">
                <a16:creationId xmlns:a16="http://schemas.microsoft.com/office/drawing/2014/main" id="{2B4AA268-8909-0A46-B5FD-C7B5494FB6FF}"/>
              </a:ext>
            </a:extLst>
          </p:cNvPr>
          <p:cNvSpPr>
            <a:spLocks noGrp="1"/>
          </p:cNvSpPr>
          <p:nvPr>
            <p:ph type="body" sz="quarter" idx="20" hasCustomPrompt="1"/>
          </p:nvPr>
        </p:nvSpPr>
        <p:spPr>
          <a:xfrm>
            <a:off x="8167420" y="4888431"/>
            <a:ext cx="3527240" cy="915470"/>
          </a:xfrm>
          <a:prstGeom prst="rect">
            <a:avLst/>
          </a:prstGeom>
        </p:spPr>
        <p:txBody>
          <a:bodyPr/>
          <a:lstStyle>
            <a:lvl1pPr>
              <a:lnSpc>
                <a:spcPct val="100000"/>
              </a:lnSpc>
              <a:spcAft>
                <a:spcPts val="500"/>
              </a:spcAft>
              <a:defRPr sz="1400">
                <a:solidFill>
                  <a:schemeClr val="tx2"/>
                </a:solidFill>
              </a:defRPr>
            </a:lvl1pPr>
          </a:lstStyle>
          <a:p>
            <a:pPr lvl="0"/>
            <a:r>
              <a:rPr lang="fr-FR" dirty="0"/>
              <a:t>Cliquez pour ajouter du texte</a:t>
            </a:r>
          </a:p>
        </p:txBody>
      </p:sp>
    </p:spTree>
    <p:extLst>
      <p:ext uri="{BB962C8B-B14F-4D97-AF65-F5344CB8AC3E}">
        <p14:creationId xmlns:p14="http://schemas.microsoft.com/office/powerpoint/2010/main" val="220748045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_3 media">
    <p:spTree>
      <p:nvGrpSpPr>
        <p:cNvPr id="1" name=""/>
        <p:cNvGrpSpPr/>
        <p:nvPr/>
      </p:nvGrpSpPr>
      <p:grpSpPr>
        <a:xfrm>
          <a:off x="0" y="0"/>
          <a:ext cx="0" cy="0"/>
          <a:chOff x="0" y="0"/>
          <a:chExt cx="0" cy="0"/>
        </a:xfrm>
      </p:grpSpPr>
      <p:sp>
        <p:nvSpPr>
          <p:cNvPr id="12" name="Espace réservé du numéro de diapositive 11">
            <a:extLst>
              <a:ext uri="{FF2B5EF4-FFF2-40B4-BE49-F238E27FC236}">
                <a16:creationId xmlns:a16="http://schemas.microsoft.com/office/drawing/2014/main" id="{84CFFACC-99FF-5840-ABC3-B3AEF7EC56F1}"/>
              </a:ext>
            </a:extLst>
          </p:cNvPr>
          <p:cNvSpPr>
            <a:spLocks noGrp="1"/>
          </p:cNvSpPr>
          <p:nvPr>
            <p:ph type="sldNum" sz="quarter" idx="1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2" name="Titre 1">
            <a:extLst>
              <a:ext uri="{FF2B5EF4-FFF2-40B4-BE49-F238E27FC236}">
                <a16:creationId xmlns:a16="http://schemas.microsoft.com/office/drawing/2014/main" id="{F86A2F40-717A-4467-A28B-580C930339F1}"/>
              </a:ext>
            </a:extLst>
          </p:cNvPr>
          <p:cNvSpPr>
            <a:spLocks noGrp="1"/>
          </p:cNvSpPr>
          <p:nvPr>
            <p:ph type="title" hasCustomPrompt="1"/>
          </p:nvPr>
        </p:nvSpPr>
        <p:spPr>
          <a:solidFill>
            <a:schemeClr val="accent4"/>
          </a:solidFill>
        </p:spPr>
        <p:txBody>
          <a:bodyPr/>
          <a:lstStyle/>
          <a:p>
            <a:r>
              <a:rPr lang="fr-FR" dirty="0"/>
              <a:t>Cliquez pour ajouter un titre</a:t>
            </a:r>
          </a:p>
        </p:txBody>
      </p:sp>
      <p:sp>
        <p:nvSpPr>
          <p:cNvPr id="5" name="Espace réservé du contenu 4">
            <a:extLst>
              <a:ext uri="{FF2B5EF4-FFF2-40B4-BE49-F238E27FC236}">
                <a16:creationId xmlns:a16="http://schemas.microsoft.com/office/drawing/2014/main" id="{823BC6F5-8015-C948-A0DF-067DBD51FF6B}"/>
              </a:ext>
            </a:extLst>
          </p:cNvPr>
          <p:cNvSpPr>
            <a:spLocks noGrp="1"/>
          </p:cNvSpPr>
          <p:nvPr>
            <p:ph sz="quarter" idx="21"/>
          </p:nvPr>
        </p:nvSpPr>
        <p:spPr>
          <a:xfrm>
            <a:off x="498475" y="1824038"/>
            <a:ext cx="3527425" cy="2849562"/>
          </a:xfrm>
          <a:prstGeom prst="rect">
            <a:avLst/>
          </a:prstGeom>
          <a:solidFill>
            <a:schemeClr val="bg1">
              <a:lumMod val="95000"/>
            </a:schemeClr>
          </a:solidFill>
        </p:spPr>
        <p:txBody>
          <a:bodyPr/>
          <a:lstStyle>
            <a:lvl1pPr>
              <a:defRPr>
                <a:solidFill>
                  <a:schemeClr val="tx1"/>
                </a:solidFill>
              </a:defRPr>
            </a:lvl1pPr>
          </a:lstStyle>
          <a:p>
            <a:pPr lvl="0"/>
            <a:r>
              <a:rPr lang="fr-FR"/>
              <a:t>Modifiez les styles du texte du masque</a:t>
            </a:r>
          </a:p>
        </p:txBody>
      </p:sp>
      <p:sp>
        <p:nvSpPr>
          <p:cNvPr id="14" name="Espace réservé du contenu 4">
            <a:extLst>
              <a:ext uri="{FF2B5EF4-FFF2-40B4-BE49-F238E27FC236}">
                <a16:creationId xmlns:a16="http://schemas.microsoft.com/office/drawing/2014/main" id="{A4EA6C08-DD50-7E46-B36D-C6F5E1D6A9D7}"/>
              </a:ext>
            </a:extLst>
          </p:cNvPr>
          <p:cNvSpPr>
            <a:spLocks noGrp="1"/>
          </p:cNvSpPr>
          <p:nvPr>
            <p:ph sz="quarter" idx="22"/>
          </p:nvPr>
        </p:nvSpPr>
        <p:spPr>
          <a:xfrm>
            <a:off x="4332855" y="1824038"/>
            <a:ext cx="3527425" cy="2849562"/>
          </a:xfrm>
          <a:prstGeom prst="rect">
            <a:avLst/>
          </a:prstGeom>
          <a:solidFill>
            <a:schemeClr val="bg1">
              <a:lumMod val="95000"/>
            </a:schemeClr>
          </a:solidFill>
        </p:spPr>
        <p:txBody>
          <a:bodyPr/>
          <a:lstStyle>
            <a:lvl1pPr>
              <a:defRPr>
                <a:solidFill>
                  <a:schemeClr val="tx1"/>
                </a:solidFill>
              </a:defRPr>
            </a:lvl1pPr>
          </a:lstStyle>
          <a:p>
            <a:pPr lvl="0"/>
            <a:r>
              <a:rPr lang="fr-FR"/>
              <a:t>Modifiez les styles du texte du masque</a:t>
            </a:r>
          </a:p>
        </p:txBody>
      </p:sp>
      <p:sp>
        <p:nvSpPr>
          <p:cNvPr id="15" name="Espace réservé du contenu 4">
            <a:extLst>
              <a:ext uri="{FF2B5EF4-FFF2-40B4-BE49-F238E27FC236}">
                <a16:creationId xmlns:a16="http://schemas.microsoft.com/office/drawing/2014/main" id="{724E9820-D288-7446-90D8-96CAB19684DA}"/>
              </a:ext>
            </a:extLst>
          </p:cNvPr>
          <p:cNvSpPr>
            <a:spLocks noGrp="1"/>
          </p:cNvSpPr>
          <p:nvPr>
            <p:ph sz="quarter" idx="23"/>
          </p:nvPr>
        </p:nvSpPr>
        <p:spPr>
          <a:xfrm>
            <a:off x="8167235" y="1824038"/>
            <a:ext cx="3527425" cy="2849562"/>
          </a:xfrm>
          <a:prstGeom prst="rect">
            <a:avLst/>
          </a:prstGeom>
          <a:solidFill>
            <a:schemeClr val="bg1">
              <a:lumMod val="95000"/>
            </a:schemeClr>
          </a:solidFill>
        </p:spPr>
        <p:txBody>
          <a:bodyPr/>
          <a:lstStyle>
            <a:lvl1pPr>
              <a:defRPr>
                <a:solidFill>
                  <a:schemeClr val="tx1"/>
                </a:solidFill>
              </a:defRPr>
            </a:lvl1pPr>
          </a:lstStyle>
          <a:p>
            <a:pPr lvl="0"/>
            <a:r>
              <a:rPr lang="fr-FR"/>
              <a:t>Modifiez les styles du texte du masque</a:t>
            </a:r>
          </a:p>
        </p:txBody>
      </p:sp>
      <p:sp>
        <p:nvSpPr>
          <p:cNvPr id="16" name="Espace réservé du texte 8">
            <a:extLst>
              <a:ext uri="{FF2B5EF4-FFF2-40B4-BE49-F238E27FC236}">
                <a16:creationId xmlns:a16="http://schemas.microsoft.com/office/drawing/2014/main" id="{36C85B24-1F14-2A46-91FC-0B7FC6738D02}"/>
              </a:ext>
            </a:extLst>
          </p:cNvPr>
          <p:cNvSpPr>
            <a:spLocks noGrp="1"/>
          </p:cNvSpPr>
          <p:nvPr>
            <p:ph type="body" sz="quarter" idx="13" hasCustomPrompt="1"/>
          </p:nvPr>
        </p:nvSpPr>
        <p:spPr>
          <a:xfrm>
            <a:off x="498660" y="4888434"/>
            <a:ext cx="3527240" cy="915468"/>
          </a:xfrm>
          <a:prstGeom prst="rect">
            <a:avLst/>
          </a:prstGeom>
        </p:spPr>
        <p:txBody>
          <a:bodyPr/>
          <a:lstStyle>
            <a:lvl1pPr>
              <a:lnSpc>
                <a:spcPct val="100000"/>
              </a:lnSpc>
              <a:spcAft>
                <a:spcPts val="500"/>
              </a:spcAft>
              <a:defRPr sz="1400">
                <a:solidFill>
                  <a:schemeClr val="tx2"/>
                </a:solidFill>
              </a:defRPr>
            </a:lvl1pPr>
          </a:lstStyle>
          <a:p>
            <a:pPr lvl="0"/>
            <a:r>
              <a:rPr lang="fr-FR" dirty="0"/>
              <a:t>Cliquez pour ajouter du texte</a:t>
            </a:r>
          </a:p>
        </p:txBody>
      </p:sp>
      <p:sp>
        <p:nvSpPr>
          <p:cNvPr id="17" name="Espace réservé du texte 8">
            <a:extLst>
              <a:ext uri="{FF2B5EF4-FFF2-40B4-BE49-F238E27FC236}">
                <a16:creationId xmlns:a16="http://schemas.microsoft.com/office/drawing/2014/main" id="{54E46A9B-34F6-7B44-BE45-AAEC5E454250}"/>
              </a:ext>
            </a:extLst>
          </p:cNvPr>
          <p:cNvSpPr>
            <a:spLocks noGrp="1"/>
          </p:cNvSpPr>
          <p:nvPr>
            <p:ph type="body" sz="quarter" idx="19" hasCustomPrompt="1"/>
          </p:nvPr>
        </p:nvSpPr>
        <p:spPr>
          <a:xfrm>
            <a:off x="4333040" y="4888432"/>
            <a:ext cx="3527240" cy="915469"/>
          </a:xfrm>
          <a:prstGeom prst="rect">
            <a:avLst/>
          </a:prstGeom>
        </p:spPr>
        <p:txBody>
          <a:bodyPr/>
          <a:lstStyle>
            <a:lvl1pPr>
              <a:lnSpc>
                <a:spcPct val="100000"/>
              </a:lnSpc>
              <a:spcAft>
                <a:spcPts val="500"/>
              </a:spcAft>
              <a:defRPr sz="1400">
                <a:solidFill>
                  <a:schemeClr val="tx2"/>
                </a:solidFill>
              </a:defRPr>
            </a:lvl1pPr>
          </a:lstStyle>
          <a:p>
            <a:pPr lvl="0"/>
            <a:r>
              <a:rPr lang="fr-FR" dirty="0"/>
              <a:t>Cliquez pour ajouter du texte</a:t>
            </a:r>
          </a:p>
        </p:txBody>
      </p:sp>
      <p:sp>
        <p:nvSpPr>
          <p:cNvPr id="18" name="Espace réservé du texte 8">
            <a:extLst>
              <a:ext uri="{FF2B5EF4-FFF2-40B4-BE49-F238E27FC236}">
                <a16:creationId xmlns:a16="http://schemas.microsoft.com/office/drawing/2014/main" id="{F853C672-16A4-9247-B4D1-3250EC970711}"/>
              </a:ext>
            </a:extLst>
          </p:cNvPr>
          <p:cNvSpPr>
            <a:spLocks noGrp="1"/>
          </p:cNvSpPr>
          <p:nvPr>
            <p:ph type="body" sz="quarter" idx="20" hasCustomPrompt="1"/>
          </p:nvPr>
        </p:nvSpPr>
        <p:spPr>
          <a:xfrm>
            <a:off x="8167420" y="4888431"/>
            <a:ext cx="3527240" cy="915470"/>
          </a:xfrm>
          <a:prstGeom prst="rect">
            <a:avLst/>
          </a:prstGeom>
        </p:spPr>
        <p:txBody>
          <a:bodyPr/>
          <a:lstStyle>
            <a:lvl1pPr>
              <a:lnSpc>
                <a:spcPct val="100000"/>
              </a:lnSpc>
              <a:spcAft>
                <a:spcPts val="500"/>
              </a:spcAft>
              <a:defRPr sz="1400">
                <a:solidFill>
                  <a:schemeClr val="tx2"/>
                </a:solidFill>
              </a:defRPr>
            </a:lvl1pPr>
          </a:lstStyle>
          <a:p>
            <a:pPr lvl="0"/>
            <a:r>
              <a:rPr lang="fr-FR" dirty="0"/>
              <a:t>Cliquez pour ajouter du texte</a:t>
            </a:r>
          </a:p>
        </p:txBody>
      </p:sp>
    </p:spTree>
    <p:extLst>
      <p:ext uri="{BB962C8B-B14F-4D97-AF65-F5344CB8AC3E}">
        <p14:creationId xmlns:p14="http://schemas.microsoft.com/office/powerpoint/2010/main" val="422931958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Fin">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F5338D63-7F58-4C41-967C-A9B0AAD4A3EC}"/>
              </a:ext>
            </a:extLst>
          </p:cNvPr>
          <p:cNvSpPr>
            <a:spLocks noGrp="1"/>
          </p:cNvSpPr>
          <p:nvPr>
            <p:ph type="body" sz="quarter" idx="27" hasCustomPrompt="1"/>
          </p:nvPr>
        </p:nvSpPr>
        <p:spPr>
          <a:xfrm>
            <a:off x="504000" y="496800"/>
            <a:ext cx="11185200" cy="5407113"/>
          </a:xfrm>
          <a:prstGeom prst="rect">
            <a:avLst/>
          </a:prstGeom>
          <a:solidFill>
            <a:schemeClr val="tx1"/>
          </a:solidFill>
        </p:spPr>
        <p:txBody>
          <a:bodyPr/>
          <a:lstStyle>
            <a:lvl1pPr marL="0" indent="0">
              <a:buNone/>
              <a:defRPr/>
            </a:lvl1pPr>
          </a:lstStyle>
          <a:p>
            <a:pPr lvl="0"/>
            <a:r>
              <a:rPr lang="fr-FR" dirty="0"/>
              <a:t> </a:t>
            </a:r>
          </a:p>
        </p:txBody>
      </p:sp>
      <p:sp>
        <p:nvSpPr>
          <p:cNvPr id="50" name="Espace réservé du numéro de diapositive 49">
            <a:extLst>
              <a:ext uri="{FF2B5EF4-FFF2-40B4-BE49-F238E27FC236}">
                <a16:creationId xmlns:a16="http://schemas.microsoft.com/office/drawing/2014/main" id="{28BD423F-B223-3849-B9E3-A73BC0148457}"/>
              </a:ext>
            </a:extLst>
          </p:cNvPr>
          <p:cNvSpPr>
            <a:spLocks noGrp="1"/>
          </p:cNvSpPr>
          <p:nvPr>
            <p:ph type="sldNum" sz="quarter" idx="26"/>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8" name="Espace réservé du texte 6">
            <a:extLst>
              <a:ext uri="{FF2B5EF4-FFF2-40B4-BE49-F238E27FC236}">
                <a16:creationId xmlns:a16="http://schemas.microsoft.com/office/drawing/2014/main" id="{C0D333F6-48EC-8A4C-A930-531E2DE5E3C0}"/>
              </a:ext>
            </a:extLst>
          </p:cNvPr>
          <p:cNvSpPr>
            <a:spLocks noGrp="1"/>
          </p:cNvSpPr>
          <p:nvPr>
            <p:ph type="body" sz="quarter" idx="28" hasCustomPrompt="1"/>
          </p:nvPr>
        </p:nvSpPr>
        <p:spPr>
          <a:xfrm>
            <a:off x="927301" y="1437861"/>
            <a:ext cx="50599" cy="1343439"/>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9" name="Espace réservé du texte 2">
            <a:extLst>
              <a:ext uri="{FF2B5EF4-FFF2-40B4-BE49-F238E27FC236}">
                <a16:creationId xmlns:a16="http://schemas.microsoft.com/office/drawing/2014/main" id="{9F24CBFD-D250-A846-8089-C12AD963658D}"/>
              </a:ext>
            </a:extLst>
          </p:cNvPr>
          <p:cNvSpPr>
            <a:spLocks noGrp="1"/>
          </p:cNvSpPr>
          <p:nvPr>
            <p:ph type="body" sz="quarter" idx="35" hasCustomPrompt="1"/>
          </p:nvPr>
        </p:nvSpPr>
        <p:spPr>
          <a:xfrm>
            <a:off x="1116013" y="1438275"/>
            <a:ext cx="7156450" cy="1343025"/>
          </a:xfrm>
          <a:prstGeom prst="rect">
            <a:avLst/>
          </a:prstGeom>
        </p:spPr>
        <p:txBody>
          <a:bodyPr/>
          <a:lstStyle>
            <a:lvl1pPr>
              <a:defRPr sz="3600" b="1" i="0" cap="all" baseline="0">
                <a:solidFill>
                  <a:schemeClr val="bg1"/>
                </a:solidFill>
                <a:latin typeface="Arial" panose="020B0604020202020204" pitchFamily="34" charset="0"/>
              </a:defRPr>
            </a:lvl1pPr>
          </a:lstStyle>
          <a:p>
            <a:pPr lvl="0"/>
            <a:r>
              <a:rPr lang="fr-FR" dirty="0"/>
              <a:t>Cliquez pour ajouter du texte</a:t>
            </a:r>
          </a:p>
        </p:txBody>
      </p:sp>
      <p:sp>
        <p:nvSpPr>
          <p:cNvPr id="10" name="Espace réservé du texte 5">
            <a:extLst>
              <a:ext uri="{FF2B5EF4-FFF2-40B4-BE49-F238E27FC236}">
                <a16:creationId xmlns:a16="http://schemas.microsoft.com/office/drawing/2014/main" id="{0053A370-BCB9-F741-B757-FB3ED04A0B72}"/>
              </a:ext>
            </a:extLst>
          </p:cNvPr>
          <p:cNvSpPr>
            <a:spLocks noGrp="1"/>
          </p:cNvSpPr>
          <p:nvPr>
            <p:ph type="body" sz="quarter" idx="36" hasCustomPrompt="1"/>
          </p:nvPr>
        </p:nvSpPr>
        <p:spPr>
          <a:xfrm>
            <a:off x="1116013" y="3747290"/>
            <a:ext cx="2998787" cy="1638300"/>
          </a:xfrm>
          <a:prstGeom prst="rect">
            <a:avLst/>
          </a:prstGeom>
        </p:spPr>
        <p:txBody>
          <a:bodyPr/>
          <a:lstStyle>
            <a:lvl1pPr>
              <a:lnSpc>
                <a:spcPct val="100000"/>
              </a:lnSpc>
              <a:spcAft>
                <a:spcPts val="500"/>
              </a:spcAft>
              <a:defRPr sz="1400" b="1" i="0" baseline="0">
                <a:solidFill>
                  <a:schemeClr val="bg1"/>
                </a:solidFill>
                <a:latin typeface="Arial" panose="020B0604020202020204" pitchFamily="34" charset="0"/>
                <a:cs typeface="Arial" panose="020B0604020202020204" pitchFamily="34" charset="0"/>
              </a:defRPr>
            </a:lvl1pPr>
          </a:lstStyle>
          <a:p>
            <a:pPr lvl="0"/>
            <a:r>
              <a:rPr lang="fr-FR" dirty="0"/>
              <a:t>Cliquez pour ajouter du texte</a:t>
            </a:r>
          </a:p>
        </p:txBody>
      </p:sp>
      <p:sp>
        <p:nvSpPr>
          <p:cNvPr id="11" name="Espace réservé du texte 5">
            <a:extLst>
              <a:ext uri="{FF2B5EF4-FFF2-40B4-BE49-F238E27FC236}">
                <a16:creationId xmlns:a16="http://schemas.microsoft.com/office/drawing/2014/main" id="{DDEF4A67-CF56-D046-AA7C-7AF35FFB01E6}"/>
              </a:ext>
            </a:extLst>
          </p:cNvPr>
          <p:cNvSpPr>
            <a:spLocks noGrp="1"/>
          </p:cNvSpPr>
          <p:nvPr>
            <p:ph type="body" sz="quarter" idx="37" hasCustomPrompt="1"/>
          </p:nvPr>
        </p:nvSpPr>
        <p:spPr>
          <a:xfrm>
            <a:off x="4392341" y="3746502"/>
            <a:ext cx="2998787" cy="1638300"/>
          </a:xfrm>
          <a:prstGeom prst="rect">
            <a:avLst/>
          </a:prstGeom>
        </p:spPr>
        <p:txBody>
          <a:bodyPr/>
          <a:lstStyle>
            <a:lvl1pPr>
              <a:lnSpc>
                <a:spcPct val="100000"/>
              </a:lnSpc>
              <a:spcAft>
                <a:spcPts val="500"/>
              </a:spcAft>
              <a:defRPr sz="1400" b="1" i="0" baseline="0">
                <a:solidFill>
                  <a:schemeClr val="bg1"/>
                </a:solidFill>
              </a:defRPr>
            </a:lvl1pPr>
          </a:lstStyle>
          <a:p>
            <a:pPr lvl="0"/>
            <a:r>
              <a:rPr lang="fr-FR" dirty="0"/>
              <a:t>Cliquez pour ajouter du texte</a:t>
            </a:r>
          </a:p>
        </p:txBody>
      </p:sp>
      <p:sp>
        <p:nvSpPr>
          <p:cNvPr id="12" name="Espace réservé du texte 5">
            <a:extLst>
              <a:ext uri="{FF2B5EF4-FFF2-40B4-BE49-F238E27FC236}">
                <a16:creationId xmlns:a16="http://schemas.microsoft.com/office/drawing/2014/main" id="{E702EB90-1B53-5B40-B4D8-18EFA767867C}"/>
              </a:ext>
            </a:extLst>
          </p:cNvPr>
          <p:cNvSpPr>
            <a:spLocks noGrp="1"/>
          </p:cNvSpPr>
          <p:nvPr>
            <p:ph type="body" sz="quarter" idx="38" hasCustomPrompt="1"/>
          </p:nvPr>
        </p:nvSpPr>
        <p:spPr>
          <a:xfrm>
            <a:off x="7668669" y="3746502"/>
            <a:ext cx="2998787" cy="1638300"/>
          </a:xfrm>
          <a:prstGeom prst="rect">
            <a:avLst/>
          </a:prstGeom>
        </p:spPr>
        <p:txBody>
          <a:bodyPr/>
          <a:lstStyle>
            <a:lvl1pPr>
              <a:lnSpc>
                <a:spcPct val="100000"/>
              </a:lnSpc>
              <a:spcAft>
                <a:spcPts val="500"/>
              </a:spcAft>
              <a:defRPr sz="1400" b="1" i="0" baseline="0">
                <a:solidFill>
                  <a:schemeClr val="bg1"/>
                </a:solidFill>
              </a:defRPr>
            </a:lvl1pPr>
          </a:lstStyle>
          <a:p>
            <a:pPr lvl="0"/>
            <a:r>
              <a:rPr lang="fr-FR" dirty="0"/>
              <a:t>Cliquez pour ajouter du texte</a:t>
            </a:r>
          </a:p>
        </p:txBody>
      </p:sp>
    </p:spTree>
    <p:extLst>
      <p:ext uri="{BB962C8B-B14F-4D97-AF65-F5344CB8AC3E}">
        <p14:creationId xmlns:p14="http://schemas.microsoft.com/office/powerpoint/2010/main" val="41079508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5E28B1-F5E9-4352-B6B2-735FF1FA54E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ADBD2AC-962D-4A9C-B150-A05A381F7E4F}"/>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pied de page 4">
            <a:extLst>
              <a:ext uri="{FF2B5EF4-FFF2-40B4-BE49-F238E27FC236}">
                <a16:creationId xmlns:a16="http://schemas.microsoft.com/office/drawing/2014/main" id="{4AAE94DD-71F8-4852-AA15-8F9B4BF1BB4E}"/>
              </a:ext>
            </a:extLst>
          </p:cNvPr>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3071607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N°2 CNAM Couverture fond couleur + Photo">
    <p:spTree>
      <p:nvGrpSpPr>
        <p:cNvPr id="1" name=""/>
        <p:cNvGrpSpPr/>
        <p:nvPr/>
      </p:nvGrpSpPr>
      <p:grpSpPr>
        <a:xfrm>
          <a:off x="0" y="0"/>
          <a:ext cx="0" cy="0"/>
          <a:chOff x="0" y="0"/>
          <a:chExt cx="0" cy="0"/>
        </a:xfrm>
      </p:grpSpPr>
      <p:sp>
        <p:nvSpPr>
          <p:cNvPr id="9" name="Espace réservé pour une image  2">
            <a:extLst>
              <a:ext uri="{FF2B5EF4-FFF2-40B4-BE49-F238E27FC236}">
                <a16:creationId xmlns:a16="http://schemas.microsoft.com/office/drawing/2014/main" id="{4A942647-1398-2A41-AAA1-AA7C84CCEB7A}"/>
              </a:ext>
            </a:extLst>
          </p:cNvPr>
          <p:cNvSpPr>
            <a:spLocks noGrp="1"/>
          </p:cNvSpPr>
          <p:nvPr>
            <p:ph type="pic" idx="14"/>
          </p:nvPr>
        </p:nvSpPr>
        <p:spPr>
          <a:xfrm>
            <a:off x="6437375" y="2188868"/>
            <a:ext cx="5247825" cy="4158000"/>
          </a:xfrm>
          <a:prstGeom prst="rect">
            <a:avLst/>
          </a:prstGeom>
          <a:solidFill>
            <a:schemeClr val="bg1">
              <a:lumMod val="95000"/>
            </a:schemeClr>
          </a:solidFill>
        </p:spPr>
        <p:txBody>
          <a:bodyPr anchor="ctr"/>
          <a:lstStyle>
            <a:lvl1pPr marL="0" indent="0" algn="ctr">
              <a:buNone/>
              <a:defRPr sz="1400" b="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fr-FR" dirty="0"/>
          </a:p>
        </p:txBody>
      </p:sp>
      <p:sp>
        <p:nvSpPr>
          <p:cNvPr id="10" name="Titre 1">
            <a:extLst>
              <a:ext uri="{FF2B5EF4-FFF2-40B4-BE49-F238E27FC236}">
                <a16:creationId xmlns:a16="http://schemas.microsoft.com/office/drawing/2014/main" id="{61993A03-7512-D045-9F2A-F91E04EFA964}"/>
              </a:ext>
            </a:extLst>
          </p:cNvPr>
          <p:cNvSpPr>
            <a:spLocks noGrp="1"/>
          </p:cNvSpPr>
          <p:nvPr>
            <p:ph type="ctrTitle" hasCustomPrompt="1"/>
          </p:nvPr>
        </p:nvSpPr>
        <p:spPr>
          <a:xfrm>
            <a:off x="506800" y="2188868"/>
            <a:ext cx="5930575" cy="4157999"/>
          </a:xfrm>
          <a:prstGeom prst="rect">
            <a:avLst/>
          </a:prstGeom>
          <a:solidFill>
            <a:schemeClr val="tx2"/>
          </a:solidFill>
        </p:spPr>
        <p:txBody>
          <a:bodyPr lIns="251999" tIns="270000" rIns="90000" bIns="46800" anchor="t">
            <a:normAutofit/>
          </a:bodyPr>
          <a:lstStyle>
            <a:lvl1pPr algn="l">
              <a:lnSpc>
                <a:spcPct val="120000"/>
              </a:lnSpc>
              <a:spcAft>
                <a:spcPts val="0"/>
              </a:spcAft>
              <a:defRPr sz="4100"/>
            </a:lvl1pPr>
          </a:lstStyle>
          <a:p>
            <a:r>
              <a:rPr lang="fr-FR" dirty="0"/>
              <a:t>CLIQUEZ POUR AJOUTER UN TITRE</a:t>
            </a:r>
          </a:p>
        </p:txBody>
      </p:sp>
      <p:sp>
        <p:nvSpPr>
          <p:cNvPr id="5" name="Espace réservé de la date 4">
            <a:extLst>
              <a:ext uri="{FF2B5EF4-FFF2-40B4-BE49-F238E27FC236}">
                <a16:creationId xmlns:a16="http://schemas.microsoft.com/office/drawing/2014/main" id="{4B17E3FC-C8AD-432C-B477-A8A2BEAFFBF7}"/>
              </a:ext>
            </a:extLst>
          </p:cNvPr>
          <p:cNvSpPr>
            <a:spLocks noGrp="1"/>
          </p:cNvSpPr>
          <p:nvPr>
            <p:ph type="dt" sz="half" idx="19"/>
          </p:nvPr>
        </p:nvSpPr>
        <p:spPr>
          <a:xfrm>
            <a:off x="9900000" y="6372000"/>
            <a:ext cx="1800000" cy="288000"/>
          </a:xfrm>
          <a:prstGeom prst="rect">
            <a:avLst/>
          </a:prstGeom>
        </p:spPr>
        <p:txBody>
          <a:bodyPr/>
          <a:lstStyle/>
          <a:p>
            <a:fld id="{B8C3EE7F-F74B-C644-8F10-503D241C2E0D}" type="datetime1">
              <a:rPr lang="fr-FR" smtClean="0"/>
              <a:t>11/07/2025</a:t>
            </a:fld>
            <a:endParaRPr lang="fr-FR" dirty="0"/>
          </a:p>
        </p:txBody>
      </p:sp>
      <p:sp>
        <p:nvSpPr>
          <p:cNvPr id="6" name="Espace réservé du texte 13"/>
          <p:cNvSpPr>
            <a:spLocks noGrp="1"/>
          </p:cNvSpPr>
          <p:nvPr>
            <p:ph type="body" sz="quarter" idx="12" hasCustomPrompt="1"/>
          </p:nvPr>
        </p:nvSpPr>
        <p:spPr>
          <a:xfrm>
            <a:off x="701459" y="4834372"/>
            <a:ext cx="5724394" cy="752475"/>
          </a:xfrm>
          <a:prstGeom prst="rect">
            <a:avLst/>
          </a:prstGeom>
        </p:spPr>
        <p:txBody>
          <a:bodyPr>
            <a:noAutofit/>
          </a:bodyPr>
          <a:lstStyle>
            <a:lvl1pPr>
              <a:lnSpc>
                <a:spcPct val="100000"/>
              </a:lnSpc>
              <a:spcAft>
                <a:spcPts val="0"/>
              </a:spcAft>
              <a:defRPr sz="2200">
                <a:solidFill>
                  <a:schemeClr val="bg1"/>
                </a:solidFill>
              </a:defRPr>
            </a:lvl1pPr>
          </a:lstStyle>
          <a:p>
            <a:pPr lvl="0"/>
            <a:r>
              <a:rPr lang="fr-FR" dirty="0"/>
              <a:t>CLIQUEZ POUR AJOUTER UN SOUS-TITRE</a:t>
            </a:r>
          </a:p>
        </p:txBody>
      </p:sp>
      <p:sp>
        <p:nvSpPr>
          <p:cNvPr id="8" name="Espace réservé du texte 13"/>
          <p:cNvSpPr>
            <a:spLocks noGrp="1"/>
          </p:cNvSpPr>
          <p:nvPr>
            <p:ph type="body" sz="quarter" idx="13" hasCustomPrompt="1"/>
          </p:nvPr>
        </p:nvSpPr>
        <p:spPr>
          <a:xfrm>
            <a:off x="751561" y="6001381"/>
            <a:ext cx="5688904" cy="324263"/>
          </a:xfrm>
          <a:prstGeom prst="rect">
            <a:avLst/>
          </a:prstGeom>
        </p:spPr>
        <p:txBody>
          <a:bodyPr/>
          <a:lstStyle>
            <a:lvl1pPr marL="0" marR="0" indent="0" algn="r" defTabSz="914400" rtl="0" eaLnBrk="1" fontAlgn="auto" latinLnBrk="0" hangingPunct="1">
              <a:lnSpc>
                <a:spcPct val="100000"/>
              </a:lnSpc>
              <a:spcBef>
                <a:spcPts val="0"/>
              </a:spcBef>
              <a:spcAft>
                <a:spcPts val="0"/>
              </a:spcAft>
              <a:buClr>
                <a:schemeClr val="tx2"/>
              </a:buClr>
              <a:buSzTx/>
              <a:buFont typeface="Symbol" panose="05050102010706020507" pitchFamily="18" charset="2"/>
              <a:buNone/>
              <a:tabLst/>
              <a:defRPr sz="1600" i="0">
                <a:solidFill>
                  <a:schemeClr val="bg1"/>
                </a:solidFill>
              </a:defRPr>
            </a:lvl1pPr>
          </a:lstStyle>
          <a:p>
            <a:pPr marL="0" marR="0" lvl="0" indent="0" algn="r" defTabSz="914400" rtl="0" eaLnBrk="1" fontAlgn="auto" latinLnBrk="0" hangingPunct="1">
              <a:lnSpc>
                <a:spcPct val="100000"/>
              </a:lnSpc>
              <a:spcBef>
                <a:spcPts val="0"/>
              </a:spcBef>
              <a:spcAft>
                <a:spcPts val="0"/>
              </a:spcAft>
              <a:buClr>
                <a:schemeClr val="tx2"/>
              </a:buClr>
              <a:buSzTx/>
              <a:buFont typeface="Symbol" panose="05050102010706020507" pitchFamily="18" charset="2"/>
              <a:buNone/>
              <a:tabLst/>
              <a:defRPr/>
            </a:pPr>
            <a:r>
              <a:rPr lang="fr-FR" dirty="0"/>
              <a:t>Cliquez pour ajouter du texte (nom de l’entité émettrice)</a:t>
            </a:r>
          </a:p>
          <a:p>
            <a:pPr lvl="0"/>
            <a:endParaRPr lang="fr-FR" dirty="0"/>
          </a:p>
        </p:txBody>
      </p:sp>
      <p:pic>
        <p:nvPicPr>
          <p:cNvPr id="11" name="Image 10" title="Sécurité sociale - l'Assurance Maladie : Agir ensemble, protéger chacun - Caisse nationale">
            <a:extLst>
              <a:ext uri="{FF2B5EF4-FFF2-40B4-BE49-F238E27FC236}">
                <a16:creationId xmlns:a16="http://schemas.microsoft.com/office/drawing/2014/main" id="{B016652D-7AC7-B847-9586-4DBCD1C31C08}"/>
              </a:ext>
            </a:extLst>
          </p:cNvPr>
          <p:cNvPicPr>
            <a:picLocks noChangeAspect="1"/>
          </p:cNvPicPr>
          <p:nvPr userDrawn="1"/>
        </p:nvPicPr>
        <p:blipFill>
          <a:blip r:embed="rId2"/>
          <a:stretch>
            <a:fillRect/>
          </a:stretch>
        </p:blipFill>
        <p:spPr>
          <a:xfrm>
            <a:off x="220752" y="-49428"/>
            <a:ext cx="7587938" cy="2304000"/>
          </a:xfrm>
          <a:prstGeom prst="rect">
            <a:avLst/>
          </a:prstGeom>
        </p:spPr>
      </p:pic>
    </p:spTree>
    <p:extLst>
      <p:ext uri="{BB962C8B-B14F-4D97-AF65-F5344CB8AC3E}">
        <p14:creationId xmlns:p14="http://schemas.microsoft.com/office/powerpoint/2010/main" val="1532165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N°3 CNAM Couverture fond couleur">
    <p:spTree>
      <p:nvGrpSpPr>
        <p:cNvPr id="1" name=""/>
        <p:cNvGrpSpPr/>
        <p:nvPr/>
      </p:nvGrpSpPr>
      <p:grpSpPr>
        <a:xfrm>
          <a:off x="0" y="0"/>
          <a:ext cx="0" cy="0"/>
          <a:chOff x="0" y="0"/>
          <a:chExt cx="0" cy="0"/>
        </a:xfrm>
      </p:grpSpPr>
      <p:sp>
        <p:nvSpPr>
          <p:cNvPr id="10" name="Titre 1">
            <a:extLst>
              <a:ext uri="{FF2B5EF4-FFF2-40B4-BE49-F238E27FC236}">
                <a16:creationId xmlns:a16="http://schemas.microsoft.com/office/drawing/2014/main" id="{61993A03-7512-D045-9F2A-F91E04EFA964}"/>
              </a:ext>
            </a:extLst>
          </p:cNvPr>
          <p:cNvSpPr>
            <a:spLocks noGrp="1"/>
          </p:cNvSpPr>
          <p:nvPr>
            <p:ph type="ctrTitle" hasCustomPrompt="1"/>
          </p:nvPr>
        </p:nvSpPr>
        <p:spPr>
          <a:xfrm>
            <a:off x="506800" y="2188868"/>
            <a:ext cx="11178400" cy="4157999"/>
          </a:xfrm>
          <a:prstGeom prst="rect">
            <a:avLst/>
          </a:prstGeom>
          <a:solidFill>
            <a:schemeClr val="tx2"/>
          </a:solidFill>
        </p:spPr>
        <p:txBody>
          <a:bodyPr lIns="251999" tIns="270000" rIns="90000" bIns="46800" anchor="t">
            <a:normAutofit/>
          </a:bodyPr>
          <a:lstStyle>
            <a:lvl1pPr algn="l">
              <a:lnSpc>
                <a:spcPct val="120000"/>
              </a:lnSpc>
              <a:spcAft>
                <a:spcPts val="0"/>
              </a:spcAft>
              <a:defRPr sz="4100"/>
            </a:lvl1pPr>
          </a:lstStyle>
          <a:p>
            <a:r>
              <a:rPr lang="fr-FR" dirty="0"/>
              <a:t>CLIQUEZ POUR AJOUTER UN TITRE</a:t>
            </a:r>
          </a:p>
        </p:txBody>
      </p:sp>
      <p:sp>
        <p:nvSpPr>
          <p:cNvPr id="2" name="Espace réservé de la date 1">
            <a:extLst>
              <a:ext uri="{FF2B5EF4-FFF2-40B4-BE49-F238E27FC236}">
                <a16:creationId xmlns:a16="http://schemas.microsoft.com/office/drawing/2014/main" id="{92507B6F-FE6B-4F61-B061-42BC8C5E7C81}"/>
              </a:ext>
            </a:extLst>
          </p:cNvPr>
          <p:cNvSpPr>
            <a:spLocks noGrp="1"/>
          </p:cNvSpPr>
          <p:nvPr>
            <p:ph type="dt" sz="half" idx="10"/>
          </p:nvPr>
        </p:nvSpPr>
        <p:spPr>
          <a:xfrm>
            <a:off x="9900000" y="6372000"/>
            <a:ext cx="1800000" cy="288000"/>
          </a:xfrm>
          <a:prstGeom prst="rect">
            <a:avLst/>
          </a:prstGeom>
        </p:spPr>
        <p:txBody>
          <a:bodyPr/>
          <a:lstStyle/>
          <a:p>
            <a:fld id="{283CFBEF-98C3-6C4D-AECE-A89E43EA2455}" type="datetime1">
              <a:rPr lang="fr-FR" smtClean="0"/>
              <a:t>11/07/2025</a:t>
            </a:fld>
            <a:endParaRPr lang="fr-FR" dirty="0"/>
          </a:p>
        </p:txBody>
      </p:sp>
      <p:sp>
        <p:nvSpPr>
          <p:cNvPr id="8" name="Espace réservé du texte 13"/>
          <p:cNvSpPr>
            <a:spLocks noGrp="1"/>
          </p:cNvSpPr>
          <p:nvPr>
            <p:ph type="body" sz="quarter" idx="12" hasCustomPrompt="1"/>
          </p:nvPr>
        </p:nvSpPr>
        <p:spPr>
          <a:xfrm>
            <a:off x="701458" y="4834372"/>
            <a:ext cx="10935221" cy="752475"/>
          </a:xfrm>
          <a:prstGeom prst="rect">
            <a:avLst/>
          </a:prstGeom>
        </p:spPr>
        <p:txBody>
          <a:bodyPr>
            <a:normAutofit/>
          </a:bodyPr>
          <a:lstStyle>
            <a:lvl1pPr>
              <a:lnSpc>
                <a:spcPct val="100000"/>
              </a:lnSpc>
              <a:spcAft>
                <a:spcPts val="0"/>
              </a:spcAft>
              <a:defRPr sz="2200">
                <a:solidFill>
                  <a:schemeClr val="bg1"/>
                </a:solidFill>
              </a:defRPr>
            </a:lvl1pPr>
          </a:lstStyle>
          <a:p>
            <a:pPr lvl="0"/>
            <a:r>
              <a:rPr lang="fr-FR" dirty="0"/>
              <a:t>CLIQUEZ POUR AJOUTER UN SOUS-TITRE</a:t>
            </a:r>
          </a:p>
        </p:txBody>
      </p:sp>
      <p:sp>
        <p:nvSpPr>
          <p:cNvPr id="9" name="Espace réservé du texte 13"/>
          <p:cNvSpPr>
            <a:spLocks noGrp="1"/>
          </p:cNvSpPr>
          <p:nvPr>
            <p:ph type="body" sz="quarter" idx="13" hasCustomPrompt="1"/>
          </p:nvPr>
        </p:nvSpPr>
        <p:spPr>
          <a:xfrm>
            <a:off x="5962389" y="6013907"/>
            <a:ext cx="5688904" cy="324263"/>
          </a:xfrm>
          <a:prstGeom prst="rect">
            <a:avLst/>
          </a:prstGeom>
        </p:spPr>
        <p:txBody>
          <a:bodyPr/>
          <a:lstStyle>
            <a:lvl1pPr marL="0" marR="0" indent="0" algn="r" defTabSz="914400" rtl="0" eaLnBrk="1" fontAlgn="auto" latinLnBrk="0" hangingPunct="1">
              <a:lnSpc>
                <a:spcPct val="100000"/>
              </a:lnSpc>
              <a:spcBef>
                <a:spcPts val="0"/>
              </a:spcBef>
              <a:spcAft>
                <a:spcPts val="0"/>
              </a:spcAft>
              <a:buClr>
                <a:schemeClr val="tx2"/>
              </a:buClr>
              <a:buSzTx/>
              <a:buFont typeface="Symbol" panose="05050102010706020507" pitchFamily="18" charset="2"/>
              <a:buNone/>
              <a:tabLst/>
              <a:defRPr sz="1600" b="0" i="0">
                <a:solidFill>
                  <a:schemeClr val="bg1"/>
                </a:solidFill>
              </a:defRPr>
            </a:lvl1pPr>
          </a:lstStyle>
          <a:p>
            <a:pPr marL="0" marR="0" lvl="0" indent="0" algn="r" defTabSz="914400" rtl="0" eaLnBrk="1" fontAlgn="auto" latinLnBrk="0" hangingPunct="1">
              <a:lnSpc>
                <a:spcPct val="100000"/>
              </a:lnSpc>
              <a:spcBef>
                <a:spcPts val="0"/>
              </a:spcBef>
              <a:spcAft>
                <a:spcPts val="0"/>
              </a:spcAft>
              <a:buClr>
                <a:schemeClr val="tx2"/>
              </a:buClr>
              <a:buSzTx/>
              <a:buFont typeface="Symbol" panose="05050102010706020507" pitchFamily="18" charset="2"/>
              <a:buNone/>
              <a:tabLst/>
              <a:defRPr/>
            </a:pPr>
            <a:r>
              <a:rPr lang="fr-FR" dirty="0"/>
              <a:t>Cliquez pour ajouter du texte (nom de l’entité émettrice)</a:t>
            </a:r>
          </a:p>
          <a:p>
            <a:pPr lvl="0"/>
            <a:endParaRPr lang="fr-FR" dirty="0"/>
          </a:p>
        </p:txBody>
      </p:sp>
      <p:pic>
        <p:nvPicPr>
          <p:cNvPr id="7" name="Image 6" title="Sécurité sociale - l'Assurance Maladie : Agir ensemble, protéger chacun - Caisse nationale">
            <a:extLst>
              <a:ext uri="{FF2B5EF4-FFF2-40B4-BE49-F238E27FC236}">
                <a16:creationId xmlns:a16="http://schemas.microsoft.com/office/drawing/2014/main" id="{C669554B-24A3-6E4A-BF99-164EAC008630}"/>
              </a:ext>
            </a:extLst>
          </p:cNvPr>
          <p:cNvPicPr>
            <a:picLocks noChangeAspect="1"/>
          </p:cNvPicPr>
          <p:nvPr userDrawn="1"/>
        </p:nvPicPr>
        <p:blipFill>
          <a:blip r:embed="rId2"/>
          <a:stretch>
            <a:fillRect/>
          </a:stretch>
        </p:blipFill>
        <p:spPr>
          <a:xfrm>
            <a:off x="220752" y="-49428"/>
            <a:ext cx="7587938" cy="2304000"/>
          </a:xfrm>
          <a:prstGeom prst="rect">
            <a:avLst/>
          </a:prstGeom>
        </p:spPr>
      </p:pic>
    </p:spTree>
    <p:extLst>
      <p:ext uri="{BB962C8B-B14F-4D97-AF65-F5344CB8AC3E}">
        <p14:creationId xmlns:p14="http://schemas.microsoft.com/office/powerpoint/2010/main" val="3172839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7" name="Titre 1">
            <a:extLst>
              <a:ext uri="{FF2B5EF4-FFF2-40B4-BE49-F238E27FC236}">
                <a16:creationId xmlns:a16="http://schemas.microsoft.com/office/drawing/2014/main" id="{6B3716BC-8FD3-496D-ACC7-678BE5DE6EEE}"/>
              </a:ext>
            </a:extLst>
          </p:cNvPr>
          <p:cNvSpPr>
            <a:spLocks noGrp="1"/>
          </p:cNvSpPr>
          <p:nvPr>
            <p:ph type="title" hasCustomPrompt="1"/>
          </p:nvPr>
        </p:nvSpPr>
        <p:spPr>
          <a:xfrm>
            <a:off x="502595" y="482903"/>
            <a:ext cx="11186809" cy="5406942"/>
          </a:xfrm>
          <a:prstGeom prst="rect">
            <a:avLst/>
          </a:prstGeom>
          <a:solidFill>
            <a:schemeClr val="tx1"/>
          </a:solidFill>
        </p:spPr>
        <p:txBody>
          <a:bodyPr lIns="396000" tIns="180000">
            <a:normAutofit/>
          </a:bodyPr>
          <a:lstStyle>
            <a:lvl1pPr algn="l">
              <a:defRPr sz="2500"/>
            </a:lvl1pPr>
          </a:lstStyle>
          <a:p>
            <a:r>
              <a:rPr lang="fr-FR" dirty="0"/>
              <a:t>SOMMAIRE</a:t>
            </a:r>
          </a:p>
        </p:txBody>
      </p:sp>
      <p:sp>
        <p:nvSpPr>
          <p:cNvPr id="3" name="Espace réservé du texte 2">
            <a:extLst>
              <a:ext uri="{FF2B5EF4-FFF2-40B4-BE49-F238E27FC236}">
                <a16:creationId xmlns:a16="http://schemas.microsoft.com/office/drawing/2014/main" id="{31BF3A9F-5739-4B40-A377-C403E92DB704}"/>
              </a:ext>
            </a:extLst>
          </p:cNvPr>
          <p:cNvSpPr>
            <a:spLocks noGrp="1"/>
          </p:cNvSpPr>
          <p:nvPr>
            <p:ph type="body" idx="1" hasCustomPrompt="1"/>
          </p:nvPr>
        </p:nvSpPr>
        <p:spPr>
          <a:xfrm>
            <a:off x="3198747" y="1268705"/>
            <a:ext cx="1080000" cy="552732"/>
          </a:xfrm>
          <a:prstGeom prst="rect">
            <a:avLst/>
          </a:prstGeom>
        </p:spPr>
        <p:txBody>
          <a:bodyPr anchor="t">
            <a:noAutofit/>
          </a:bodyPr>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5" name="Espace réservé du texte 4">
            <a:extLst>
              <a:ext uri="{FF2B5EF4-FFF2-40B4-BE49-F238E27FC236}">
                <a16:creationId xmlns:a16="http://schemas.microsoft.com/office/drawing/2014/main" id="{AE34A377-C4E7-474E-AF9C-C0C1512C4B48}"/>
              </a:ext>
            </a:extLst>
          </p:cNvPr>
          <p:cNvSpPr>
            <a:spLocks noGrp="1"/>
          </p:cNvSpPr>
          <p:nvPr>
            <p:ph type="body" sz="quarter" idx="3" hasCustomPrompt="1"/>
          </p:nvPr>
        </p:nvSpPr>
        <p:spPr>
          <a:xfrm>
            <a:off x="3195322" y="1808727"/>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14" name="Espace réservé du texte 2">
            <a:extLst>
              <a:ext uri="{FF2B5EF4-FFF2-40B4-BE49-F238E27FC236}">
                <a16:creationId xmlns:a16="http://schemas.microsoft.com/office/drawing/2014/main" id="{32F40D82-1D3E-C543-A9C8-76923BEA9D35}"/>
              </a:ext>
            </a:extLst>
          </p:cNvPr>
          <p:cNvSpPr>
            <a:spLocks noGrp="1"/>
          </p:cNvSpPr>
          <p:nvPr>
            <p:ph type="body" idx="13" hasCustomPrompt="1"/>
          </p:nvPr>
        </p:nvSpPr>
        <p:spPr>
          <a:xfrm>
            <a:off x="3198747" y="2272799"/>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15" name="Espace réservé du texte 4">
            <a:extLst>
              <a:ext uri="{FF2B5EF4-FFF2-40B4-BE49-F238E27FC236}">
                <a16:creationId xmlns:a16="http://schemas.microsoft.com/office/drawing/2014/main" id="{86A352DF-AB9E-9B4F-AED0-504809360DD9}"/>
              </a:ext>
            </a:extLst>
          </p:cNvPr>
          <p:cNvSpPr>
            <a:spLocks noGrp="1"/>
          </p:cNvSpPr>
          <p:nvPr>
            <p:ph type="body" sz="quarter" idx="14" hasCustomPrompt="1"/>
          </p:nvPr>
        </p:nvSpPr>
        <p:spPr>
          <a:xfrm>
            <a:off x="3195322" y="2826889"/>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17" name="Espace réservé du texte 2">
            <a:extLst>
              <a:ext uri="{FF2B5EF4-FFF2-40B4-BE49-F238E27FC236}">
                <a16:creationId xmlns:a16="http://schemas.microsoft.com/office/drawing/2014/main" id="{9F35C531-5E0C-2348-94D4-E0DD456C2743}"/>
              </a:ext>
            </a:extLst>
          </p:cNvPr>
          <p:cNvSpPr>
            <a:spLocks noGrp="1"/>
          </p:cNvSpPr>
          <p:nvPr>
            <p:ph type="body" idx="15" hasCustomPrompt="1"/>
          </p:nvPr>
        </p:nvSpPr>
        <p:spPr>
          <a:xfrm>
            <a:off x="3198747" y="3276893"/>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18" name="Espace réservé du texte 4">
            <a:extLst>
              <a:ext uri="{FF2B5EF4-FFF2-40B4-BE49-F238E27FC236}">
                <a16:creationId xmlns:a16="http://schemas.microsoft.com/office/drawing/2014/main" id="{115F9863-8A3D-CA4E-B187-7654539E5CA0}"/>
              </a:ext>
            </a:extLst>
          </p:cNvPr>
          <p:cNvSpPr>
            <a:spLocks noGrp="1"/>
          </p:cNvSpPr>
          <p:nvPr>
            <p:ph type="body" sz="quarter" idx="16" hasCustomPrompt="1"/>
          </p:nvPr>
        </p:nvSpPr>
        <p:spPr>
          <a:xfrm>
            <a:off x="3195322" y="3845051"/>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20" name="Espace réservé du texte 2">
            <a:extLst>
              <a:ext uri="{FF2B5EF4-FFF2-40B4-BE49-F238E27FC236}">
                <a16:creationId xmlns:a16="http://schemas.microsoft.com/office/drawing/2014/main" id="{023166E1-6828-4A45-B43D-B0C2EE9820E9}"/>
              </a:ext>
            </a:extLst>
          </p:cNvPr>
          <p:cNvSpPr>
            <a:spLocks noGrp="1"/>
          </p:cNvSpPr>
          <p:nvPr>
            <p:ph type="body" idx="17" hasCustomPrompt="1"/>
          </p:nvPr>
        </p:nvSpPr>
        <p:spPr>
          <a:xfrm>
            <a:off x="3198747" y="4315607"/>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21" name="Espace réservé du texte 4">
            <a:extLst>
              <a:ext uri="{FF2B5EF4-FFF2-40B4-BE49-F238E27FC236}">
                <a16:creationId xmlns:a16="http://schemas.microsoft.com/office/drawing/2014/main" id="{507F5AEF-E57D-BC4A-AC62-A4381DC446A5}"/>
              </a:ext>
            </a:extLst>
          </p:cNvPr>
          <p:cNvSpPr>
            <a:spLocks noGrp="1"/>
          </p:cNvSpPr>
          <p:nvPr>
            <p:ph type="body" sz="quarter" idx="18" hasCustomPrompt="1"/>
          </p:nvPr>
        </p:nvSpPr>
        <p:spPr>
          <a:xfrm>
            <a:off x="3195322" y="4869697"/>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39" name="Espace réservé du texte 2">
            <a:extLst>
              <a:ext uri="{FF2B5EF4-FFF2-40B4-BE49-F238E27FC236}">
                <a16:creationId xmlns:a16="http://schemas.microsoft.com/office/drawing/2014/main" id="{961AF32D-B3C4-B445-80F7-88D960D0C1D1}"/>
              </a:ext>
            </a:extLst>
          </p:cNvPr>
          <p:cNvSpPr>
            <a:spLocks noGrp="1"/>
          </p:cNvSpPr>
          <p:nvPr>
            <p:ph type="body" idx="19" hasCustomPrompt="1"/>
          </p:nvPr>
        </p:nvSpPr>
        <p:spPr>
          <a:xfrm>
            <a:off x="7554360" y="1254637"/>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40" name="Espace réservé du texte 4">
            <a:extLst>
              <a:ext uri="{FF2B5EF4-FFF2-40B4-BE49-F238E27FC236}">
                <a16:creationId xmlns:a16="http://schemas.microsoft.com/office/drawing/2014/main" id="{E72F3648-22FD-2C45-9AA6-7AC920990BE6}"/>
              </a:ext>
            </a:extLst>
          </p:cNvPr>
          <p:cNvSpPr>
            <a:spLocks noGrp="1"/>
          </p:cNvSpPr>
          <p:nvPr>
            <p:ph type="body" sz="quarter" idx="20" hasCustomPrompt="1"/>
          </p:nvPr>
        </p:nvSpPr>
        <p:spPr>
          <a:xfrm>
            <a:off x="7550935" y="1808727"/>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42" name="Espace réservé du texte 2">
            <a:extLst>
              <a:ext uri="{FF2B5EF4-FFF2-40B4-BE49-F238E27FC236}">
                <a16:creationId xmlns:a16="http://schemas.microsoft.com/office/drawing/2014/main" id="{35295063-CF4F-3C4D-B623-028D3714E8AF}"/>
              </a:ext>
            </a:extLst>
          </p:cNvPr>
          <p:cNvSpPr>
            <a:spLocks noGrp="1"/>
          </p:cNvSpPr>
          <p:nvPr>
            <p:ph type="body" idx="21" hasCustomPrompt="1"/>
          </p:nvPr>
        </p:nvSpPr>
        <p:spPr>
          <a:xfrm>
            <a:off x="7554360" y="2258731"/>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43" name="Espace réservé du texte 4">
            <a:extLst>
              <a:ext uri="{FF2B5EF4-FFF2-40B4-BE49-F238E27FC236}">
                <a16:creationId xmlns:a16="http://schemas.microsoft.com/office/drawing/2014/main" id="{DC69E802-F70E-CD47-80B7-94A25976D0D6}"/>
              </a:ext>
            </a:extLst>
          </p:cNvPr>
          <p:cNvSpPr>
            <a:spLocks noGrp="1"/>
          </p:cNvSpPr>
          <p:nvPr>
            <p:ph type="body" sz="quarter" idx="22" hasCustomPrompt="1"/>
          </p:nvPr>
        </p:nvSpPr>
        <p:spPr>
          <a:xfrm>
            <a:off x="7550935" y="2826889"/>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45" name="Espace réservé du texte 2">
            <a:extLst>
              <a:ext uri="{FF2B5EF4-FFF2-40B4-BE49-F238E27FC236}">
                <a16:creationId xmlns:a16="http://schemas.microsoft.com/office/drawing/2014/main" id="{63405BB2-EA8B-DF4F-B40D-37B864F7C344}"/>
              </a:ext>
            </a:extLst>
          </p:cNvPr>
          <p:cNvSpPr>
            <a:spLocks noGrp="1"/>
          </p:cNvSpPr>
          <p:nvPr>
            <p:ph type="body" idx="23" hasCustomPrompt="1"/>
          </p:nvPr>
        </p:nvSpPr>
        <p:spPr>
          <a:xfrm>
            <a:off x="7554360" y="3276893"/>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46" name="Espace réservé du texte 4">
            <a:extLst>
              <a:ext uri="{FF2B5EF4-FFF2-40B4-BE49-F238E27FC236}">
                <a16:creationId xmlns:a16="http://schemas.microsoft.com/office/drawing/2014/main" id="{C96A372E-23AB-1645-B4A8-AAF1D6AE633B}"/>
              </a:ext>
            </a:extLst>
          </p:cNvPr>
          <p:cNvSpPr>
            <a:spLocks noGrp="1"/>
          </p:cNvSpPr>
          <p:nvPr>
            <p:ph type="body" sz="quarter" idx="24" hasCustomPrompt="1"/>
          </p:nvPr>
        </p:nvSpPr>
        <p:spPr>
          <a:xfrm>
            <a:off x="7550935" y="3845051"/>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7" name="Espace réservé du numéro de diapositive 6">
            <a:extLst>
              <a:ext uri="{FF2B5EF4-FFF2-40B4-BE49-F238E27FC236}">
                <a16:creationId xmlns:a16="http://schemas.microsoft.com/office/drawing/2014/main" id="{E04447C2-B2BB-094A-A2D2-3EFA71DA32C1}"/>
              </a:ext>
            </a:extLst>
          </p:cNvPr>
          <p:cNvSpPr>
            <a:spLocks noGrp="1"/>
          </p:cNvSpPr>
          <p:nvPr>
            <p:ph type="sldNum" sz="quarter" idx="28"/>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31" name="Espace réservé du texte 6">
            <a:extLst>
              <a:ext uri="{FF2B5EF4-FFF2-40B4-BE49-F238E27FC236}">
                <a16:creationId xmlns:a16="http://schemas.microsoft.com/office/drawing/2014/main" id="{A1BD8D2E-882B-4115-BB0A-4A38D47DF6BA}"/>
              </a:ext>
            </a:extLst>
          </p:cNvPr>
          <p:cNvSpPr>
            <a:spLocks noGrp="1"/>
          </p:cNvSpPr>
          <p:nvPr>
            <p:ph type="body" sz="quarter" idx="27" hasCustomPrompt="1"/>
          </p:nvPr>
        </p:nvSpPr>
        <p:spPr>
          <a:xfrm>
            <a:off x="3150567" y="1521862"/>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35" name="Espace réservé du texte 6">
            <a:extLst>
              <a:ext uri="{FF2B5EF4-FFF2-40B4-BE49-F238E27FC236}">
                <a16:creationId xmlns:a16="http://schemas.microsoft.com/office/drawing/2014/main" id="{084485DE-C49B-4B00-B58D-6170FBE477FD}"/>
              </a:ext>
            </a:extLst>
          </p:cNvPr>
          <p:cNvSpPr>
            <a:spLocks noGrp="1"/>
          </p:cNvSpPr>
          <p:nvPr>
            <p:ph type="body" sz="quarter" idx="29" hasCustomPrompt="1"/>
          </p:nvPr>
        </p:nvSpPr>
        <p:spPr>
          <a:xfrm>
            <a:off x="3150567" y="2538946"/>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36" name="Espace réservé du texte 6">
            <a:extLst>
              <a:ext uri="{FF2B5EF4-FFF2-40B4-BE49-F238E27FC236}">
                <a16:creationId xmlns:a16="http://schemas.microsoft.com/office/drawing/2014/main" id="{8FAC638C-D037-47B5-A2D3-B689A0E75317}"/>
              </a:ext>
            </a:extLst>
          </p:cNvPr>
          <p:cNvSpPr>
            <a:spLocks noGrp="1"/>
          </p:cNvSpPr>
          <p:nvPr>
            <p:ph type="body" sz="quarter" idx="30" hasCustomPrompt="1"/>
          </p:nvPr>
        </p:nvSpPr>
        <p:spPr>
          <a:xfrm>
            <a:off x="3150567" y="3557108"/>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37" name="Espace réservé du texte 6">
            <a:extLst>
              <a:ext uri="{FF2B5EF4-FFF2-40B4-BE49-F238E27FC236}">
                <a16:creationId xmlns:a16="http://schemas.microsoft.com/office/drawing/2014/main" id="{BCBB00D8-F4CA-4503-AFB4-6935E50F1A30}"/>
              </a:ext>
            </a:extLst>
          </p:cNvPr>
          <p:cNvSpPr>
            <a:spLocks noGrp="1"/>
          </p:cNvSpPr>
          <p:nvPr>
            <p:ph type="body" sz="quarter" idx="31" hasCustomPrompt="1"/>
          </p:nvPr>
        </p:nvSpPr>
        <p:spPr>
          <a:xfrm>
            <a:off x="3150567" y="4581754"/>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52" name="Espace réservé du texte 6">
            <a:extLst>
              <a:ext uri="{FF2B5EF4-FFF2-40B4-BE49-F238E27FC236}">
                <a16:creationId xmlns:a16="http://schemas.microsoft.com/office/drawing/2014/main" id="{466F3304-30B1-4357-B802-6A687D0B9E64}"/>
              </a:ext>
            </a:extLst>
          </p:cNvPr>
          <p:cNvSpPr>
            <a:spLocks noGrp="1"/>
          </p:cNvSpPr>
          <p:nvPr>
            <p:ph type="body" sz="quarter" idx="32" hasCustomPrompt="1"/>
          </p:nvPr>
        </p:nvSpPr>
        <p:spPr>
          <a:xfrm>
            <a:off x="7512502" y="1521862"/>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53" name="Espace réservé du texte 6">
            <a:extLst>
              <a:ext uri="{FF2B5EF4-FFF2-40B4-BE49-F238E27FC236}">
                <a16:creationId xmlns:a16="http://schemas.microsoft.com/office/drawing/2014/main" id="{6A33E5C5-DEB2-4E8A-8A19-D6622B086DAE}"/>
              </a:ext>
            </a:extLst>
          </p:cNvPr>
          <p:cNvSpPr>
            <a:spLocks noGrp="1"/>
          </p:cNvSpPr>
          <p:nvPr>
            <p:ph type="body" sz="quarter" idx="33" hasCustomPrompt="1"/>
          </p:nvPr>
        </p:nvSpPr>
        <p:spPr>
          <a:xfrm>
            <a:off x="7512502" y="2538946"/>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54" name="Espace réservé du texte 6">
            <a:extLst>
              <a:ext uri="{FF2B5EF4-FFF2-40B4-BE49-F238E27FC236}">
                <a16:creationId xmlns:a16="http://schemas.microsoft.com/office/drawing/2014/main" id="{F21ADA1C-A3AB-4AC8-A63A-C3E2AE470954}"/>
              </a:ext>
            </a:extLst>
          </p:cNvPr>
          <p:cNvSpPr>
            <a:spLocks noGrp="1"/>
          </p:cNvSpPr>
          <p:nvPr>
            <p:ph type="body" sz="quarter" idx="34" hasCustomPrompt="1"/>
          </p:nvPr>
        </p:nvSpPr>
        <p:spPr>
          <a:xfrm>
            <a:off x="7512502" y="3557108"/>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Tree>
    <p:extLst>
      <p:ext uri="{BB962C8B-B14F-4D97-AF65-F5344CB8AC3E}">
        <p14:creationId xmlns:p14="http://schemas.microsoft.com/office/powerpoint/2010/main" val="316737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Sommaire">
    <p:spTree>
      <p:nvGrpSpPr>
        <p:cNvPr id="1" name=""/>
        <p:cNvGrpSpPr/>
        <p:nvPr/>
      </p:nvGrpSpPr>
      <p:grpSpPr>
        <a:xfrm>
          <a:off x="0" y="0"/>
          <a:ext cx="0" cy="0"/>
          <a:chOff x="0" y="0"/>
          <a:chExt cx="0" cy="0"/>
        </a:xfrm>
      </p:grpSpPr>
      <p:sp>
        <p:nvSpPr>
          <p:cNvPr id="27" name="Titre 1">
            <a:extLst>
              <a:ext uri="{FF2B5EF4-FFF2-40B4-BE49-F238E27FC236}">
                <a16:creationId xmlns:a16="http://schemas.microsoft.com/office/drawing/2014/main" id="{6B3716BC-8FD3-496D-ACC7-678BE5DE6EEE}"/>
              </a:ext>
            </a:extLst>
          </p:cNvPr>
          <p:cNvSpPr>
            <a:spLocks noGrp="1"/>
          </p:cNvSpPr>
          <p:nvPr>
            <p:ph type="title" hasCustomPrompt="1"/>
          </p:nvPr>
        </p:nvSpPr>
        <p:spPr>
          <a:xfrm>
            <a:off x="502595" y="496971"/>
            <a:ext cx="11186809" cy="5406942"/>
          </a:xfrm>
          <a:prstGeom prst="rect">
            <a:avLst/>
          </a:prstGeom>
          <a:solidFill>
            <a:schemeClr val="tx2"/>
          </a:solidFill>
        </p:spPr>
        <p:txBody>
          <a:bodyPr lIns="396000" tIns="180000">
            <a:normAutofit/>
          </a:bodyPr>
          <a:lstStyle>
            <a:lvl1pPr algn="l">
              <a:defRPr sz="2500"/>
            </a:lvl1pPr>
          </a:lstStyle>
          <a:p>
            <a:r>
              <a:rPr lang="fr-FR" dirty="0"/>
              <a:t>SOMMAIRE</a:t>
            </a:r>
          </a:p>
        </p:txBody>
      </p:sp>
      <p:sp>
        <p:nvSpPr>
          <p:cNvPr id="3" name="Espace réservé du texte 2">
            <a:extLst>
              <a:ext uri="{FF2B5EF4-FFF2-40B4-BE49-F238E27FC236}">
                <a16:creationId xmlns:a16="http://schemas.microsoft.com/office/drawing/2014/main" id="{31BF3A9F-5739-4B40-A377-C403E92DB704}"/>
              </a:ext>
            </a:extLst>
          </p:cNvPr>
          <p:cNvSpPr>
            <a:spLocks noGrp="1"/>
          </p:cNvSpPr>
          <p:nvPr>
            <p:ph type="body" idx="1" hasCustomPrompt="1"/>
          </p:nvPr>
        </p:nvSpPr>
        <p:spPr>
          <a:xfrm>
            <a:off x="3198747" y="1254637"/>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5" name="Espace réservé du texte 4">
            <a:extLst>
              <a:ext uri="{FF2B5EF4-FFF2-40B4-BE49-F238E27FC236}">
                <a16:creationId xmlns:a16="http://schemas.microsoft.com/office/drawing/2014/main" id="{AE34A377-C4E7-474E-AF9C-C0C1512C4B48}"/>
              </a:ext>
            </a:extLst>
          </p:cNvPr>
          <p:cNvSpPr>
            <a:spLocks noGrp="1"/>
          </p:cNvSpPr>
          <p:nvPr>
            <p:ph type="body" sz="quarter" idx="3" hasCustomPrompt="1"/>
          </p:nvPr>
        </p:nvSpPr>
        <p:spPr>
          <a:xfrm>
            <a:off x="3195322" y="1808727"/>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14" name="Espace réservé du texte 2">
            <a:extLst>
              <a:ext uri="{FF2B5EF4-FFF2-40B4-BE49-F238E27FC236}">
                <a16:creationId xmlns:a16="http://schemas.microsoft.com/office/drawing/2014/main" id="{32F40D82-1D3E-C543-A9C8-76923BEA9D35}"/>
              </a:ext>
            </a:extLst>
          </p:cNvPr>
          <p:cNvSpPr>
            <a:spLocks noGrp="1"/>
          </p:cNvSpPr>
          <p:nvPr>
            <p:ph type="body" idx="13" hasCustomPrompt="1"/>
          </p:nvPr>
        </p:nvSpPr>
        <p:spPr>
          <a:xfrm>
            <a:off x="3198747" y="2272799"/>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15" name="Espace réservé du texte 4">
            <a:extLst>
              <a:ext uri="{FF2B5EF4-FFF2-40B4-BE49-F238E27FC236}">
                <a16:creationId xmlns:a16="http://schemas.microsoft.com/office/drawing/2014/main" id="{86A352DF-AB9E-9B4F-AED0-504809360DD9}"/>
              </a:ext>
            </a:extLst>
          </p:cNvPr>
          <p:cNvSpPr>
            <a:spLocks noGrp="1"/>
          </p:cNvSpPr>
          <p:nvPr>
            <p:ph type="body" sz="quarter" idx="14" hasCustomPrompt="1"/>
          </p:nvPr>
        </p:nvSpPr>
        <p:spPr>
          <a:xfrm>
            <a:off x="3195322" y="2826889"/>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17" name="Espace réservé du texte 2">
            <a:extLst>
              <a:ext uri="{FF2B5EF4-FFF2-40B4-BE49-F238E27FC236}">
                <a16:creationId xmlns:a16="http://schemas.microsoft.com/office/drawing/2014/main" id="{9F35C531-5E0C-2348-94D4-E0DD456C2743}"/>
              </a:ext>
            </a:extLst>
          </p:cNvPr>
          <p:cNvSpPr>
            <a:spLocks noGrp="1"/>
          </p:cNvSpPr>
          <p:nvPr>
            <p:ph type="body" idx="15" hasCustomPrompt="1"/>
          </p:nvPr>
        </p:nvSpPr>
        <p:spPr>
          <a:xfrm>
            <a:off x="3198747" y="3290961"/>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18" name="Espace réservé du texte 4">
            <a:extLst>
              <a:ext uri="{FF2B5EF4-FFF2-40B4-BE49-F238E27FC236}">
                <a16:creationId xmlns:a16="http://schemas.microsoft.com/office/drawing/2014/main" id="{115F9863-8A3D-CA4E-B187-7654539E5CA0}"/>
              </a:ext>
            </a:extLst>
          </p:cNvPr>
          <p:cNvSpPr>
            <a:spLocks noGrp="1"/>
          </p:cNvSpPr>
          <p:nvPr>
            <p:ph type="body" sz="quarter" idx="16" hasCustomPrompt="1"/>
          </p:nvPr>
        </p:nvSpPr>
        <p:spPr>
          <a:xfrm>
            <a:off x="3195322" y="3845051"/>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20" name="Espace réservé du texte 2">
            <a:extLst>
              <a:ext uri="{FF2B5EF4-FFF2-40B4-BE49-F238E27FC236}">
                <a16:creationId xmlns:a16="http://schemas.microsoft.com/office/drawing/2014/main" id="{023166E1-6828-4A45-B43D-B0C2EE9820E9}"/>
              </a:ext>
            </a:extLst>
          </p:cNvPr>
          <p:cNvSpPr>
            <a:spLocks noGrp="1"/>
          </p:cNvSpPr>
          <p:nvPr>
            <p:ph type="body" idx="17" hasCustomPrompt="1"/>
          </p:nvPr>
        </p:nvSpPr>
        <p:spPr>
          <a:xfrm>
            <a:off x="3198747" y="4315607"/>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21" name="Espace réservé du texte 4">
            <a:extLst>
              <a:ext uri="{FF2B5EF4-FFF2-40B4-BE49-F238E27FC236}">
                <a16:creationId xmlns:a16="http://schemas.microsoft.com/office/drawing/2014/main" id="{507F5AEF-E57D-BC4A-AC62-A4381DC446A5}"/>
              </a:ext>
            </a:extLst>
          </p:cNvPr>
          <p:cNvSpPr>
            <a:spLocks noGrp="1"/>
          </p:cNvSpPr>
          <p:nvPr>
            <p:ph type="body" sz="quarter" idx="18" hasCustomPrompt="1"/>
          </p:nvPr>
        </p:nvSpPr>
        <p:spPr>
          <a:xfrm>
            <a:off x="3195322" y="4869697"/>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39" name="Espace réservé du texte 2">
            <a:extLst>
              <a:ext uri="{FF2B5EF4-FFF2-40B4-BE49-F238E27FC236}">
                <a16:creationId xmlns:a16="http://schemas.microsoft.com/office/drawing/2014/main" id="{961AF32D-B3C4-B445-80F7-88D960D0C1D1}"/>
              </a:ext>
            </a:extLst>
          </p:cNvPr>
          <p:cNvSpPr>
            <a:spLocks noGrp="1"/>
          </p:cNvSpPr>
          <p:nvPr>
            <p:ph type="body" idx="19" hasCustomPrompt="1"/>
          </p:nvPr>
        </p:nvSpPr>
        <p:spPr>
          <a:xfrm>
            <a:off x="7554360" y="1254637"/>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40" name="Espace réservé du texte 4">
            <a:extLst>
              <a:ext uri="{FF2B5EF4-FFF2-40B4-BE49-F238E27FC236}">
                <a16:creationId xmlns:a16="http://schemas.microsoft.com/office/drawing/2014/main" id="{E72F3648-22FD-2C45-9AA6-7AC920990BE6}"/>
              </a:ext>
            </a:extLst>
          </p:cNvPr>
          <p:cNvSpPr>
            <a:spLocks noGrp="1"/>
          </p:cNvSpPr>
          <p:nvPr>
            <p:ph type="body" sz="quarter" idx="20" hasCustomPrompt="1"/>
          </p:nvPr>
        </p:nvSpPr>
        <p:spPr>
          <a:xfrm>
            <a:off x="7550935" y="1808727"/>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42" name="Espace réservé du texte 2">
            <a:extLst>
              <a:ext uri="{FF2B5EF4-FFF2-40B4-BE49-F238E27FC236}">
                <a16:creationId xmlns:a16="http://schemas.microsoft.com/office/drawing/2014/main" id="{35295063-CF4F-3C4D-B623-028D3714E8AF}"/>
              </a:ext>
            </a:extLst>
          </p:cNvPr>
          <p:cNvSpPr>
            <a:spLocks noGrp="1"/>
          </p:cNvSpPr>
          <p:nvPr>
            <p:ph type="body" idx="21" hasCustomPrompt="1"/>
          </p:nvPr>
        </p:nvSpPr>
        <p:spPr>
          <a:xfrm>
            <a:off x="7554360" y="2272799"/>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43" name="Espace réservé du texte 4">
            <a:extLst>
              <a:ext uri="{FF2B5EF4-FFF2-40B4-BE49-F238E27FC236}">
                <a16:creationId xmlns:a16="http://schemas.microsoft.com/office/drawing/2014/main" id="{DC69E802-F70E-CD47-80B7-94A25976D0D6}"/>
              </a:ext>
            </a:extLst>
          </p:cNvPr>
          <p:cNvSpPr>
            <a:spLocks noGrp="1"/>
          </p:cNvSpPr>
          <p:nvPr>
            <p:ph type="body" sz="quarter" idx="22" hasCustomPrompt="1"/>
          </p:nvPr>
        </p:nvSpPr>
        <p:spPr>
          <a:xfrm>
            <a:off x="7550935" y="2826889"/>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45" name="Espace réservé du texte 2">
            <a:extLst>
              <a:ext uri="{FF2B5EF4-FFF2-40B4-BE49-F238E27FC236}">
                <a16:creationId xmlns:a16="http://schemas.microsoft.com/office/drawing/2014/main" id="{63405BB2-EA8B-DF4F-B40D-37B864F7C344}"/>
              </a:ext>
            </a:extLst>
          </p:cNvPr>
          <p:cNvSpPr>
            <a:spLocks noGrp="1"/>
          </p:cNvSpPr>
          <p:nvPr>
            <p:ph type="body" idx="23" hasCustomPrompt="1"/>
          </p:nvPr>
        </p:nvSpPr>
        <p:spPr>
          <a:xfrm>
            <a:off x="7554360" y="3290961"/>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46" name="Espace réservé du texte 4">
            <a:extLst>
              <a:ext uri="{FF2B5EF4-FFF2-40B4-BE49-F238E27FC236}">
                <a16:creationId xmlns:a16="http://schemas.microsoft.com/office/drawing/2014/main" id="{C96A372E-23AB-1645-B4A8-AAF1D6AE633B}"/>
              </a:ext>
            </a:extLst>
          </p:cNvPr>
          <p:cNvSpPr>
            <a:spLocks noGrp="1"/>
          </p:cNvSpPr>
          <p:nvPr>
            <p:ph type="body" sz="quarter" idx="24" hasCustomPrompt="1"/>
          </p:nvPr>
        </p:nvSpPr>
        <p:spPr>
          <a:xfrm>
            <a:off x="7550935" y="3845051"/>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7" name="Espace réservé du numéro de diapositive 6">
            <a:extLst>
              <a:ext uri="{FF2B5EF4-FFF2-40B4-BE49-F238E27FC236}">
                <a16:creationId xmlns:a16="http://schemas.microsoft.com/office/drawing/2014/main" id="{E04447C2-B2BB-094A-A2D2-3EFA71DA32C1}"/>
              </a:ext>
            </a:extLst>
          </p:cNvPr>
          <p:cNvSpPr>
            <a:spLocks noGrp="1"/>
          </p:cNvSpPr>
          <p:nvPr>
            <p:ph type="sldNum" sz="quarter" idx="28"/>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31" name="Espace réservé du texte 6">
            <a:extLst>
              <a:ext uri="{FF2B5EF4-FFF2-40B4-BE49-F238E27FC236}">
                <a16:creationId xmlns:a16="http://schemas.microsoft.com/office/drawing/2014/main" id="{A1BD8D2E-882B-4115-BB0A-4A38D47DF6BA}"/>
              </a:ext>
            </a:extLst>
          </p:cNvPr>
          <p:cNvSpPr>
            <a:spLocks noGrp="1"/>
          </p:cNvSpPr>
          <p:nvPr>
            <p:ph type="body" sz="quarter" idx="27" hasCustomPrompt="1"/>
          </p:nvPr>
        </p:nvSpPr>
        <p:spPr>
          <a:xfrm>
            <a:off x="3150567" y="1521862"/>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35" name="Espace réservé du texte 6">
            <a:extLst>
              <a:ext uri="{FF2B5EF4-FFF2-40B4-BE49-F238E27FC236}">
                <a16:creationId xmlns:a16="http://schemas.microsoft.com/office/drawing/2014/main" id="{084485DE-C49B-4B00-B58D-6170FBE477FD}"/>
              </a:ext>
            </a:extLst>
          </p:cNvPr>
          <p:cNvSpPr>
            <a:spLocks noGrp="1"/>
          </p:cNvSpPr>
          <p:nvPr>
            <p:ph type="body" sz="quarter" idx="29" hasCustomPrompt="1"/>
          </p:nvPr>
        </p:nvSpPr>
        <p:spPr>
          <a:xfrm>
            <a:off x="3150567" y="2538946"/>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36" name="Espace réservé du texte 6">
            <a:extLst>
              <a:ext uri="{FF2B5EF4-FFF2-40B4-BE49-F238E27FC236}">
                <a16:creationId xmlns:a16="http://schemas.microsoft.com/office/drawing/2014/main" id="{8FAC638C-D037-47B5-A2D3-B689A0E75317}"/>
              </a:ext>
            </a:extLst>
          </p:cNvPr>
          <p:cNvSpPr>
            <a:spLocks noGrp="1"/>
          </p:cNvSpPr>
          <p:nvPr>
            <p:ph type="body" sz="quarter" idx="30" hasCustomPrompt="1"/>
          </p:nvPr>
        </p:nvSpPr>
        <p:spPr>
          <a:xfrm>
            <a:off x="3150567" y="3557108"/>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37" name="Espace réservé du texte 6">
            <a:extLst>
              <a:ext uri="{FF2B5EF4-FFF2-40B4-BE49-F238E27FC236}">
                <a16:creationId xmlns:a16="http://schemas.microsoft.com/office/drawing/2014/main" id="{BCBB00D8-F4CA-4503-AFB4-6935E50F1A30}"/>
              </a:ext>
            </a:extLst>
          </p:cNvPr>
          <p:cNvSpPr>
            <a:spLocks noGrp="1"/>
          </p:cNvSpPr>
          <p:nvPr>
            <p:ph type="body" sz="quarter" idx="31" hasCustomPrompt="1"/>
          </p:nvPr>
        </p:nvSpPr>
        <p:spPr>
          <a:xfrm>
            <a:off x="3150567" y="4581754"/>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52" name="Espace réservé du texte 6">
            <a:extLst>
              <a:ext uri="{FF2B5EF4-FFF2-40B4-BE49-F238E27FC236}">
                <a16:creationId xmlns:a16="http://schemas.microsoft.com/office/drawing/2014/main" id="{466F3304-30B1-4357-B802-6A687D0B9E64}"/>
              </a:ext>
            </a:extLst>
          </p:cNvPr>
          <p:cNvSpPr>
            <a:spLocks noGrp="1"/>
          </p:cNvSpPr>
          <p:nvPr>
            <p:ph type="body" sz="quarter" idx="32" hasCustomPrompt="1"/>
          </p:nvPr>
        </p:nvSpPr>
        <p:spPr>
          <a:xfrm>
            <a:off x="7512502" y="1521862"/>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53" name="Espace réservé du texte 6">
            <a:extLst>
              <a:ext uri="{FF2B5EF4-FFF2-40B4-BE49-F238E27FC236}">
                <a16:creationId xmlns:a16="http://schemas.microsoft.com/office/drawing/2014/main" id="{6A33E5C5-DEB2-4E8A-8A19-D6622B086DAE}"/>
              </a:ext>
            </a:extLst>
          </p:cNvPr>
          <p:cNvSpPr>
            <a:spLocks noGrp="1"/>
          </p:cNvSpPr>
          <p:nvPr>
            <p:ph type="body" sz="quarter" idx="33" hasCustomPrompt="1"/>
          </p:nvPr>
        </p:nvSpPr>
        <p:spPr>
          <a:xfrm>
            <a:off x="7512502" y="2538946"/>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54" name="Espace réservé du texte 6">
            <a:extLst>
              <a:ext uri="{FF2B5EF4-FFF2-40B4-BE49-F238E27FC236}">
                <a16:creationId xmlns:a16="http://schemas.microsoft.com/office/drawing/2014/main" id="{F21ADA1C-A3AB-4AC8-A63A-C3E2AE470954}"/>
              </a:ext>
            </a:extLst>
          </p:cNvPr>
          <p:cNvSpPr>
            <a:spLocks noGrp="1"/>
          </p:cNvSpPr>
          <p:nvPr>
            <p:ph type="body" sz="quarter" idx="34" hasCustomPrompt="1"/>
          </p:nvPr>
        </p:nvSpPr>
        <p:spPr>
          <a:xfrm>
            <a:off x="7512502" y="3557108"/>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Tree>
    <p:extLst>
      <p:ext uri="{BB962C8B-B14F-4D97-AF65-F5344CB8AC3E}">
        <p14:creationId xmlns:p14="http://schemas.microsoft.com/office/powerpoint/2010/main" val="56198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Sommaire">
    <p:spTree>
      <p:nvGrpSpPr>
        <p:cNvPr id="1" name=""/>
        <p:cNvGrpSpPr/>
        <p:nvPr/>
      </p:nvGrpSpPr>
      <p:grpSpPr>
        <a:xfrm>
          <a:off x="0" y="0"/>
          <a:ext cx="0" cy="0"/>
          <a:chOff x="0" y="0"/>
          <a:chExt cx="0" cy="0"/>
        </a:xfrm>
      </p:grpSpPr>
      <p:sp>
        <p:nvSpPr>
          <p:cNvPr id="27" name="Titre 1">
            <a:extLst>
              <a:ext uri="{FF2B5EF4-FFF2-40B4-BE49-F238E27FC236}">
                <a16:creationId xmlns:a16="http://schemas.microsoft.com/office/drawing/2014/main" id="{6B3716BC-8FD3-496D-ACC7-678BE5DE6EEE}"/>
              </a:ext>
            </a:extLst>
          </p:cNvPr>
          <p:cNvSpPr>
            <a:spLocks noGrp="1"/>
          </p:cNvSpPr>
          <p:nvPr>
            <p:ph type="title" hasCustomPrompt="1"/>
          </p:nvPr>
        </p:nvSpPr>
        <p:spPr>
          <a:xfrm>
            <a:off x="502595" y="496971"/>
            <a:ext cx="11186809" cy="5406942"/>
          </a:xfrm>
          <a:prstGeom prst="rect">
            <a:avLst/>
          </a:prstGeom>
          <a:solidFill>
            <a:schemeClr val="accent1"/>
          </a:solidFill>
        </p:spPr>
        <p:txBody>
          <a:bodyPr lIns="396000" tIns="180000">
            <a:normAutofit/>
          </a:bodyPr>
          <a:lstStyle>
            <a:lvl1pPr algn="l">
              <a:defRPr sz="2500"/>
            </a:lvl1pPr>
          </a:lstStyle>
          <a:p>
            <a:r>
              <a:rPr lang="fr-FR" dirty="0"/>
              <a:t>SOMMAIRE</a:t>
            </a:r>
          </a:p>
        </p:txBody>
      </p:sp>
      <p:sp>
        <p:nvSpPr>
          <p:cNvPr id="3" name="Espace réservé du texte 2">
            <a:extLst>
              <a:ext uri="{FF2B5EF4-FFF2-40B4-BE49-F238E27FC236}">
                <a16:creationId xmlns:a16="http://schemas.microsoft.com/office/drawing/2014/main" id="{31BF3A9F-5739-4B40-A377-C403E92DB704}"/>
              </a:ext>
            </a:extLst>
          </p:cNvPr>
          <p:cNvSpPr>
            <a:spLocks noGrp="1"/>
          </p:cNvSpPr>
          <p:nvPr>
            <p:ph type="body" idx="1" hasCustomPrompt="1"/>
          </p:nvPr>
        </p:nvSpPr>
        <p:spPr>
          <a:xfrm>
            <a:off x="3198747" y="1254637"/>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5" name="Espace réservé du texte 4">
            <a:extLst>
              <a:ext uri="{FF2B5EF4-FFF2-40B4-BE49-F238E27FC236}">
                <a16:creationId xmlns:a16="http://schemas.microsoft.com/office/drawing/2014/main" id="{AE34A377-C4E7-474E-AF9C-C0C1512C4B48}"/>
              </a:ext>
            </a:extLst>
          </p:cNvPr>
          <p:cNvSpPr>
            <a:spLocks noGrp="1"/>
          </p:cNvSpPr>
          <p:nvPr>
            <p:ph type="body" sz="quarter" idx="3" hasCustomPrompt="1"/>
          </p:nvPr>
        </p:nvSpPr>
        <p:spPr>
          <a:xfrm>
            <a:off x="3195322" y="1808727"/>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14" name="Espace réservé du texte 2">
            <a:extLst>
              <a:ext uri="{FF2B5EF4-FFF2-40B4-BE49-F238E27FC236}">
                <a16:creationId xmlns:a16="http://schemas.microsoft.com/office/drawing/2014/main" id="{32F40D82-1D3E-C543-A9C8-76923BEA9D35}"/>
              </a:ext>
            </a:extLst>
          </p:cNvPr>
          <p:cNvSpPr>
            <a:spLocks noGrp="1"/>
          </p:cNvSpPr>
          <p:nvPr>
            <p:ph type="body" idx="13" hasCustomPrompt="1"/>
          </p:nvPr>
        </p:nvSpPr>
        <p:spPr>
          <a:xfrm>
            <a:off x="3198747" y="2272799"/>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15" name="Espace réservé du texte 4">
            <a:extLst>
              <a:ext uri="{FF2B5EF4-FFF2-40B4-BE49-F238E27FC236}">
                <a16:creationId xmlns:a16="http://schemas.microsoft.com/office/drawing/2014/main" id="{86A352DF-AB9E-9B4F-AED0-504809360DD9}"/>
              </a:ext>
            </a:extLst>
          </p:cNvPr>
          <p:cNvSpPr>
            <a:spLocks noGrp="1"/>
          </p:cNvSpPr>
          <p:nvPr>
            <p:ph type="body" sz="quarter" idx="14" hasCustomPrompt="1"/>
          </p:nvPr>
        </p:nvSpPr>
        <p:spPr>
          <a:xfrm>
            <a:off x="3195322" y="2826889"/>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17" name="Espace réservé du texte 2">
            <a:extLst>
              <a:ext uri="{FF2B5EF4-FFF2-40B4-BE49-F238E27FC236}">
                <a16:creationId xmlns:a16="http://schemas.microsoft.com/office/drawing/2014/main" id="{9F35C531-5E0C-2348-94D4-E0DD456C2743}"/>
              </a:ext>
            </a:extLst>
          </p:cNvPr>
          <p:cNvSpPr>
            <a:spLocks noGrp="1"/>
          </p:cNvSpPr>
          <p:nvPr>
            <p:ph type="body" idx="15" hasCustomPrompt="1"/>
          </p:nvPr>
        </p:nvSpPr>
        <p:spPr>
          <a:xfrm>
            <a:off x="3198747" y="3290961"/>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18" name="Espace réservé du texte 4">
            <a:extLst>
              <a:ext uri="{FF2B5EF4-FFF2-40B4-BE49-F238E27FC236}">
                <a16:creationId xmlns:a16="http://schemas.microsoft.com/office/drawing/2014/main" id="{115F9863-8A3D-CA4E-B187-7654539E5CA0}"/>
              </a:ext>
            </a:extLst>
          </p:cNvPr>
          <p:cNvSpPr>
            <a:spLocks noGrp="1"/>
          </p:cNvSpPr>
          <p:nvPr>
            <p:ph type="body" sz="quarter" idx="16" hasCustomPrompt="1"/>
          </p:nvPr>
        </p:nvSpPr>
        <p:spPr>
          <a:xfrm>
            <a:off x="3195322" y="3845051"/>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20" name="Espace réservé du texte 2">
            <a:extLst>
              <a:ext uri="{FF2B5EF4-FFF2-40B4-BE49-F238E27FC236}">
                <a16:creationId xmlns:a16="http://schemas.microsoft.com/office/drawing/2014/main" id="{023166E1-6828-4A45-B43D-B0C2EE9820E9}"/>
              </a:ext>
            </a:extLst>
          </p:cNvPr>
          <p:cNvSpPr>
            <a:spLocks noGrp="1"/>
          </p:cNvSpPr>
          <p:nvPr>
            <p:ph type="body" idx="17" hasCustomPrompt="1"/>
          </p:nvPr>
        </p:nvSpPr>
        <p:spPr>
          <a:xfrm>
            <a:off x="3198747" y="4315607"/>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21" name="Espace réservé du texte 4">
            <a:extLst>
              <a:ext uri="{FF2B5EF4-FFF2-40B4-BE49-F238E27FC236}">
                <a16:creationId xmlns:a16="http://schemas.microsoft.com/office/drawing/2014/main" id="{507F5AEF-E57D-BC4A-AC62-A4381DC446A5}"/>
              </a:ext>
            </a:extLst>
          </p:cNvPr>
          <p:cNvSpPr>
            <a:spLocks noGrp="1"/>
          </p:cNvSpPr>
          <p:nvPr>
            <p:ph type="body" sz="quarter" idx="18" hasCustomPrompt="1"/>
          </p:nvPr>
        </p:nvSpPr>
        <p:spPr>
          <a:xfrm>
            <a:off x="3195322" y="4869697"/>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39" name="Espace réservé du texte 2">
            <a:extLst>
              <a:ext uri="{FF2B5EF4-FFF2-40B4-BE49-F238E27FC236}">
                <a16:creationId xmlns:a16="http://schemas.microsoft.com/office/drawing/2014/main" id="{961AF32D-B3C4-B445-80F7-88D960D0C1D1}"/>
              </a:ext>
            </a:extLst>
          </p:cNvPr>
          <p:cNvSpPr>
            <a:spLocks noGrp="1"/>
          </p:cNvSpPr>
          <p:nvPr>
            <p:ph type="body" idx="19" hasCustomPrompt="1"/>
          </p:nvPr>
        </p:nvSpPr>
        <p:spPr>
          <a:xfrm>
            <a:off x="7554360" y="1254637"/>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40" name="Espace réservé du texte 4">
            <a:extLst>
              <a:ext uri="{FF2B5EF4-FFF2-40B4-BE49-F238E27FC236}">
                <a16:creationId xmlns:a16="http://schemas.microsoft.com/office/drawing/2014/main" id="{E72F3648-22FD-2C45-9AA6-7AC920990BE6}"/>
              </a:ext>
            </a:extLst>
          </p:cNvPr>
          <p:cNvSpPr>
            <a:spLocks noGrp="1"/>
          </p:cNvSpPr>
          <p:nvPr>
            <p:ph type="body" sz="quarter" idx="20" hasCustomPrompt="1"/>
          </p:nvPr>
        </p:nvSpPr>
        <p:spPr>
          <a:xfrm>
            <a:off x="7550935" y="1808727"/>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42" name="Espace réservé du texte 2">
            <a:extLst>
              <a:ext uri="{FF2B5EF4-FFF2-40B4-BE49-F238E27FC236}">
                <a16:creationId xmlns:a16="http://schemas.microsoft.com/office/drawing/2014/main" id="{35295063-CF4F-3C4D-B623-028D3714E8AF}"/>
              </a:ext>
            </a:extLst>
          </p:cNvPr>
          <p:cNvSpPr>
            <a:spLocks noGrp="1"/>
          </p:cNvSpPr>
          <p:nvPr>
            <p:ph type="body" idx="21" hasCustomPrompt="1"/>
          </p:nvPr>
        </p:nvSpPr>
        <p:spPr>
          <a:xfrm>
            <a:off x="7554360" y="2272799"/>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43" name="Espace réservé du texte 4">
            <a:extLst>
              <a:ext uri="{FF2B5EF4-FFF2-40B4-BE49-F238E27FC236}">
                <a16:creationId xmlns:a16="http://schemas.microsoft.com/office/drawing/2014/main" id="{DC69E802-F70E-CD47-80B7-94A25976D0D6}"/>
              </a:ext>
            </a:extLst>
          </p:cNvPr>
          <p:cNvSpPr>
            <a:spLocks noGrp="1"/>
          </p:cNvSpPr>
          <p:nvPr>
            <p:ph type="body" sz="quarter" idx="22" hasCustomPrompt="1"/>
          </p:nvPr>
        </p:nvSpPr>
        <p:spPr>
          <a:xfrm>
            <a:off x="7550935" y="2826889"/>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45" name="Espace réservé du texte 2">
            <a:extLst>
              <a:ext uri="{FF2B5EF4-FFF2-40B4-BE49-F238E27FC236}">
                <a16:creationId xmlns:a16="http://schemas.microsoft.com/office/drawing/2014/main" id="{63405BB2-EA8B-DF4F-B40D-37B864F7C344}"/>
              </a:ext>
            </a:extLst>
          </p:cNvPr>
          <p:cNvSpPr>
            <a:spLocks noGrp="1"/>
          </p:cNvSpPr>
          <p:nvPr>
            <p:ph type="body" idx="23" hasCustomPrompt="1"/>
          </p:nvPr>
        </p:nvSpPr>
        <p:spPr>
          <a:xfrm>
            <a:off x="7554360" y="3290961"/>
            <a:ext cx="1080000" cy="552732"/>
          </a:xfrm>
          <a:prstGeom prst="rect">
            <a:avLst/>
          </a:prstGeom>
        </p:spPr>
        <p:txBody>
          <a:bodyPr anchor="t"/>
          <a:lstStyle>
            <a:lvl1pPr marL="0" indent="0">
              <a:buNone/>
              <a:defRPr sz="36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NN.</a:t>
            </a:r>
          </a:p>
        </p:txBody>
      </p:sp>
      <p:sp>
        <p:nvSpPr>
          <p:cNvPr id="46" name="Espace réservé du texte 4">
            <a:extLst>
              <a:ext uri="{FF2B5EF4-FFF2-40B4-BE49-F238E27FC236}">
                <a16:creationId xmlns:a16="http://schemas.microsoft.com/office/drawing/2014/main" id="{C96A372E-23AB-1645-B4A8-AAF1D6AE633B}"/>
              </a:ext>
            </a:extLst>
          </p:cNvPr>
          <p:cNvSpPr>
            <a:spLocks noGrp="1"/>
          </p:cNvSpPr>
          <p:nvPr>
            <p:ph type="body" sz="quarter" idx="24" hasCustomPrompt="1"/>
          </p:nvPr>
        </p:nvSpPr>
        <p:spPr>
          <a:xfrm>
            <a:off x="7550935" y="3845051"/>
            <a:ext cx="3600000" cy="360000"/>
          </a:xfrm>
          <a:prstGeom prst="rect">
            <a:avLst/>
          </a:prstGeom>
        </p:spPr>
        <p:txBody>
          <a:bodyPr anchor="t"/>
          <a:lstStyle>
            <a:lvl1pPr marL="0" indent="0">
              <a:spcAft>
                <a:spcPts val="0"/>
              </a:spcAft>
              <a:buNone/>
              <a:defRPr sz="1600" b="1" cap="all"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TITRE DU CHAPITRE</a:t>
            </a:r>
          </a:p>
        </p:txBody>
      </p:sp>
      <p:sp>
        <p:nvSpPr>
          <p:cNvPr id="7" name="Espace réservé du numéro de diapositive 6">
            <a:extLst>
              <a:ext uri="{FF2B5EF4-FFF2-40B4-BE49-F238E27FC236}">
                <a16:creationId xmlns:a16="http://schemas.microsoft.com/office/drawing/2014/main" id="{E04447C2-B2BB-094A-A2D2-3EFA71DA32C1}"/>
              </a:ext>
            </a:extLst>
          </p:cNvPr>
          <p:cNvSpPr>
            <a:spLocks noGrp="1"/>
          </p:cNvSpPr>
          <p:nvPr>
            <p:ph type="sldNum" sz="quarter" idx="28"/>
          </p:nvPr>
        </p:nvSpPr>
        <p:spPr>
          <a:xfrm>
            <a:off x="395469" y="6229647"/>
            <a:ext cx="720000" cy="288000"/>
          </a:xfrm>
          <a:prstGeom prst="rect">
            <a:avLst/>
          </a:prstGeom>
        </p:spPr>
        <p:txBody>
          <a:bodyPr/>
          <a:lstStyle/>
          <a:p>
            <a:fld id="{975A587B-5814-4D9B-9598-FE9CB954CB01}" type="slidenum">
              <a:rPr lang="fr-FR" smtClean="0"/>
              <a:pPr/>
              <a:t>‹N°›</a:t>
            </a:fld>
            <a:endParaRPr lang="fr-FR" dirty="0"/>
          </a:p>
        </p:txBody>
      </p:sp>
      <p:sp>
        <p:nvSpPr>
          <p:cNvPr id="31" name="Espace réservé du texte 6">
            <a:extLst>
              <a:ext uri="{FF2B5EF4-FFF2-40B4-BE49-F238E27FC236}">
                <a16:creationId xmlns:a16="http://schemas.microsoft.com/office/drawing/2014/main" id="{A1BD8D2E-882B-4115-BB0A-4A38D47DF6BA}"/>
              </a:ext>
            </a:extLst>
          </p:cNvPr>
          <p:cNvSpPr>
            <a:spLocks noGrp="1"/>
          </p:cNvSpPr>
          <p:nvPr>
            <p:ph type="body" sz="quarter" idx="27" hasCustomPrompt="1"/>
          </p:nvPr>
        </p:nvSpPr>
        <p:spPr>
          <a:xfrm>
            <a:off x="3150567" y="1521862"/>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35" name="Espace réservé du texte 6">
            <a:extLst>
              <a:ext uri="{FF2B5EF4-FFF2-40B4-BE49-F238E27FC236}">
                <a16:creationId xmlns:a16="http://schemas.microsoft.com/office/drawing/2014/main" id="{084485DE-C49B-4B00-B58D-6170FBE477FD}"/>
              </a:ext>
            </a:extLst>
          </p:cNvPr>
          <p:cNvSpPr>
            <a:spLocks noGrp="1"/>
          </p:cNvSpPr>
          <p:nvPr>
            <p:ph type="body" sz="quarter" idx="29" hasCustomPrompt="1"/>
          </p:nvPr>
        </p:nvSpPr>
        <p:spPr>
          <a:xfrm>
            <a:off x="3150567" y="2538946"/>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36" name="Espace réservé du texte 6">
            <a:extLst>
              <a:ext uri="{FF2B5EF4-FFF2-40B4-BE49-F238E27FC236}">
                <a16:creationId xmlns:a16="http://schemas.microsoft.com/office/drawing/2014/main" id="{8FAC638C-D037-47B5-A2D3-B689A0E75317}"/>
              </a:ext>
            </a:extLst>
          </p:cNvPr>
          <p:cNvSpPr>
            <a:spLocks noGrp="1"/>
          </p:cNvSpPr>
          <p:nvPr>
            <p:ph type="body" sz="quarter" idx="30" hasCustomPrompt="1"/>
          </p:nvPr>
        </p:nvSpPr>
        <p:spPr>
          <a:xfrm>
            <a:off x="3150567" y="3557108"/>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37" name="Espace réservé du texte 6">
            <a:extLst>
              <a:ext uri="{FF2B5EF4-FFF2-40B4-BE49-F238E27FC236}">
                <a16:creationId xmlns:a16="http://schemas.microsoft.com/office/drawing/2014/main" id="{BCBB00D8-F4CA-4503-AFB4-6935E50F1A30}"/>
              </a:ext>
            </a:extLst>
          </p:cNvPr>
          <p:cNvSpPr>
            <a:spLocks noGrp="1"/>
          </p:cNvSpPr>
          <p:nvPr>
            <p:ph type="body" sz="quarter" idx="31" hasCustomPrompt="1"/>
          </p:nvPr>
        </p:nvSpPr>
        <p:spPr>
          <a:xfrm>
            <a:off x="3150567" y="4581754"/>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52" name="Espace réservé du texte 6">
            <a:extLst>
              <a:ext uri="{FF2B5EF4-FFF2-40B4-BE49-F238E27FC236}">
                <a16:creationId xmlns:a16="http://schemas.microsoft.com/office/drawing/2014/main" id="{466F3304-30B1-4357-B802-6A687D0B9E64}"/>
              </a:ext>
            </a:extLst>
          </p:cNvPr>
          <p:cNvSpPr>
            <a:spLocks noGrp="1"/>
          </p:cNvSpPr>
          <p:nvPr>
            <p:ph type="body" sz="quarter" idx="32" hasCustomPrompt="1"/>
          </p:nvPr>
        </p:nvSpPr>
        <p:spPr>
          <a:xfrm>
            <a:off x="7512502" y="1521862"/>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53" name="Espace réservé du texte 6">
            <a:extLst>
              <a:ext uri="{FF2B5EF4-FFF2-40B4-BE49-F238E27FC236}">
                <a16:creationId xmlns:a16="http://schemas.microsoft.com/office/drawing/2014/main" id="{6A33E5C5-DEB2-4E8A-8A19-D6622B086DAE}"/>
              </a:ext>
            </a:extLst>
          </p:cNvPr>
          <p:cNvSpPr>
            <a:spLocks noGrp="1"/>
          </p:cNvSpPr>
          <p:nvPr>
            <p:ph type="body" sz="quarter" idx="33" hasCustomPrompt="1"/>
          </p:nvPr>
        </p:nvSpPr>
        <p:spPr>
          <a:xfrm>
            <a:off x="7512502" y="2538946"/>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
        <p:nvSpPr>
          <p:cNvPr id="54" name="Espace réservé du texte 6">
            <a:extLst>
              <a:ext uri="{FF2B5EF4-FFF2-40B4-BE49-F238E27FC236}">
                <a16:creationId xmlns:a16="http://schemas.microsoft.com/office/drawing/2014/main" id="{F21ADA1C-A3AB-4AC8-A63A-C3E2AE470954}"/>
              </a:ext>
            </a:extLst>
          </p:cNvPr>
          <p:cNvSpPr>
            <a:spLocks noGrp="1"/>
          </p:cNvSpPr>
          <p:nvPr>
            <p:ph type="body" sz="quarter" idx="34" hasCustomPrompt="1"/>
          </p:nvPr>
        </p:nvSpPr>
        <p:spPr>
          <a:xfrm>
            <a:off x="7512502" y="3557108"/>
            <a:ext cx="21600" cy="637200"/>
          </a:xfrm>
          <a:prstGeom prst="rect">
            <a:avLst/>
          </a:prstGeom>
          <a:solidFill>
            <a:schemeClr val="bg1"/>
          </a:solidFill>
          <a:ln>
            <a:noFill/>
          </a:ln>
        </p:spPr>
        <p:txBody>
          <a:bodyPr lIns="0" tIns="0" rIns="0" bIns="0"/>
          <a:lstStyle>
            <a:lvl1pPr marL="0" indent="0">
              <a:buNone/>
              <a:defRPr sz="500"/>
            </a:lvl1pPr>
          </a:lstStyle>
          <a:p>
            <a:pPr lvl="0"/>
            <a:r>
              <a:rPr lang="fr-FR" dirty="0"/>
              <a:t> </a:t>
            </a:r>
          </a:p>
        </p:txBody>
      </p:sp>
    </p:spTree>
    <p:extLst>
      <p:ext uri="{BB962C8B-B14F-4D97-AF65-F5344CB8AC3E}">
        <p14:creationId xmlns:p14="http://schemas.microsoft.com/office/powerpoint/2010/main" val="39906261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 7" descr="Une image contenant alimentation&#10;&#10;Description générée automatiquement">
            <a:extLst>
              <a:ext uri="{FF2B5EF4-FFF2-40B4-BE49-F238E27FC236}">
                <a16:creationId xmlns:a16="http://schemas.microsoft.com/office/drawing/2014/main" id="{8E264B87-B7E8-47BF-BC87-2D2E37668E67}"/>
              </a:ext>
            </a:extLst>
          </p:cNvPr>
          <p:cNvPicPr>
            <a:picLocks noChangeAspect="1"/>
          </p:cNvPicPr>
          <p:nvPr/>
        </p:nvPicPr>
        <p:blipFill>
          <a:blip r:embed="rId45"/>
          <a:stretch>
            <a:fillRect/>
          </a:stretch>
        </p:blipFill>
        <p:spPr>
          <a:xfrm>
            <a:off x="9595390" y="5907628"/>
            <a:ext cx="2099671" cy="961074"/>
          </a:xfrm>
          <a:prstGeom prst="rect">
            <a:avLst/>
          </a:prstGeom>
        </p:spPr>
      </p:pic>
      <p:sp>
        <p:nvSpPr>
          <p:cNvPr id="12" name="Espace réservé du titre 11">
            <a:extLst>
              <a:ext uri="{FF2B5EF4-FFF2-40B4-BE49-F238E27FC236}">
                <a16:creationId xmlns:a16="http://schemas.microsoft.com/office/drawing/2014/main" id="{55144D2C-A2A5-B94C-B384-9177ADFC1F15}"/>
              </a:ext>
            </a:extLst>
          </p:cNvPr>
          <p:cNvSpPr>
            <a:spLocks noGrp="1"/>
          </p:cNvSpPr>
          <p:nvPr>
            <p:ph type="title"/>
          </p:nvPr>
        </p:nvSpPr>
        <p:spPr>
          <a:xfrm>
            <a:off x="498660" y="494778"/>
            <a:ext cx="11196000" cy="1114817"/>
          </a:xfrm>
          <a:prstGeom prst="rect">
            <a:avLst/>
          </a:prstGeom>
          <a:solidFill>
            <a:schemeClr val="tx1"/>
          </a:solidFill>
          <a:ln w="3175">
            <a:noFill/>
          </a:ln>
        </p:spPr>
        <p:txBody>
          <a:bodyPr vert="horz" lIns="864000" tIns="72000" rIns="72000" bIns="72000" rtlCol="0" anchor="ctr">
            <a:normAutofit/>
          </a:bodyPr>
          <a:lstStyle/>
          <a:p>
            <a:r>
              <a:rPr lang="fr-FR" dirty="0"/>
              <a:t>Cliquez pour ajouter un titre</a:t>
            </a:r>
          </a:p>
        </p:txBody>
      </p:sp>
      <p:sp>
        <p:nvSpPr>
          <p:cNvPr id="2" name="Espace réservé du texte 1">
            <a:extLst>
              <a:ext uri="{FF2B5EF4-FFF2-40B4-BE49-F238E27FC236}">
                <a16:creationId xmlns:a16="http://schemas.microsoft.com/office/drawing/2014/main" id="{9D6D73F9-492D-4585-A4AD-255F5B73B76F}"/>
              </a:ext>
            </a:extLst>
          </p:cNvPr>
          <p:cNvSpPr>
            <a:spLocks noGrp="1"/>
          </p:cNvSpPr>
          <p:nvPr>
            <p:ph type="body" idx="1"/>
          </p:nvPr>
        </p:nvSpPr>
        <p:spPr>
          <a:xfrm>
            <a:off x="1273095" y="2087731"/>
            <a:ext cx="10421565" cy="3780000"/>
          </a:xfrm>
          <a:prstGeom prst="rect">
            <a:avLst/>
          </a:prstGeom>
          <a:ln w="3175">
            <a:noFill/>
          </a:ln>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3"/>
            <a:endParaRPr lang="fr-FR" dirty="0"/>
          </a:p>
          <a:p>
            <a:pPr lvl="4"/>
            <a:endParaRPr lang="fr-FR" dirty="0"/>
          </a:p>
        </p:txBody>
      </p:sp>
      <p:sp>
        <p:nvSpPr>
          <p:cNvPr id="7" name="Espace réservé du numéro de diapositive 16">
            <a:extLst>
              <a:ext uri="{FF2B5EF4-FFF2-40B4-BE49-F238E27FC236}">
                <a16:creationId xmlns:a16="http://schemas.microsoft.com/office/drawing/2014/main" id="{D4BB7087-DC0D-410B-8673-3758DF447D36}"/>
              </a:ext>
            </a:extLst>
          </p:cNvPr>
          <p:cNvSpPr txBox="1">
            <a:spLocks/>
          </p:cNvSpPr>
          <p:nvPr userDrawn="1"/>
        </p:nvSpPr>
        <p:spPr>
          <a:xfrm>
            <a:off x="547869" y="6382047"/>
            <a:ext cx="720000" cy="288000"/>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75A587B-5814-4D9B-9598-FE9CB954CB01}" type="slidenum">
              <a:rPr lang="fr-FR" sz="1200" smtClean="0"/>
              <a:pPr/>
              <a:t>‹N°›</a:t>
            </a:fld>
            <a:endParaRPr lang="fr-FR" sz="1200" dirty="0"/>
          </a:p>
        </p:txBody>
      </p:sp>
    </p:spTree>
    <p:extLst>
      <p:ext uri="{BB962C8B-B14F-4D97-AF65-F5344CB8AC3E}">
        <p14:creationId xmlns:p14="http://schemas.microsoft.com/office/powerpoint/2010/main" val="223165451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35" r:id="rId4"/>
    <p:sldLayoutId id="2147483736" r:id="rId5"/>
    <p:sldLayoutId id="2147483737"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41" r:id="rId17"/>
    <p:sldLayoutId id="2147483742" r:id="rId18"/>
    <p:sldLayoutId id="2147483743" r:id="rId19"/>
    <p:sldLayoutId id="2147483744" r:id="rId20"/>
    <p:sldLayoutId id="2147483745"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 id="2147483725" r:id="rId33"/>
    <p:sldLayoutId id="2147483726" r:id="rId34"/>
    <p:sldLayoutId id="2147483727" r:id="rId35"/>
    <p:sldLayoutId id="2147483728" r:id="rId36"/>
    <p:sldLayoutId id="2147483729" r:id="rId37"/>
    <p:sldLayoutId id="2147483730" r:id="rId38"/>
    <p:sldLayoutId id="2147483731" r:id="rId39"/>
    <p:sldLayoutId id="2147483732" r:id="rId40"/>
    <p:sldLayoutId id="2147483733" r:id="rId41"/>
    <p:sldLayoutId id="2147483734" r:id="rId42"/>
    <p:sldLayoutId id="2147483746" r:id="rId43"/>
  </p:sldLayoutIdLst>
  <p:hf hdr="0" ftr="0"/>
  <p:txStyles>
    <p:titleStyle>
      <a:lvl1pPr algn="l" defTabSz="914400" rtl="0" eaLnBrk="1" latinLnBrk="0" hangingPunct="1">
        <a:lnSpc>
          <a:spcPct val="90000"/>
        </a:lnSpc>
        <a:spcBef>
          <a:spcPct val="0"/>
        </a:spcBef>
        <a:buNone/>
        <a:defRPr sz="2200" b="1" kern="1200" cap="all" baseline="0">
          <a:solidFill>
            <a:schemeClr val="bg1"/>
          </a:solidFill>
          <a:latin typeface="+mj-lt"/>
          <a:ea typeface="+mj-ea"/>
          <a:cs typeface="+mj-cs"/>
        </a:defRPr>
      </a:lvl1pPr>
    </p:titleStyle>
    <p:bodyStyle>
      <a:lvl1pPr marL="0" indent="0" algn="l" defTabSz="914400" rtl="0" eaLnBrk="1" latinLnBrk="0" hangingPunct="1">
        <a:lnSpc>
          <a:spcPct val="110000"/>
        </a:lnSpc>
        <a:spcBef>
          <a:spcPts val="600"/>
        </a:spcBef>
        <a:spcAft>
          <a:spcPts val="0"/>
        </a:spcAft>
        <a:buClr>
          <a:schemeClr val="tx2"/>
        </a:buClr>
        <a:buFont typeface="Symbol" panose="05050102010706020507" pitchFamily="18" charset="2"/>
        <a:buNone/>
        <a:defRPr sz="2000" b="0" kern="1200">
          <a:solidFill>
            <a:schemeClr val="tx2"/>
          </a:solidFill>
          <a:latin typeface="+mn-lt"/>
          <a:ea typeface="+mn-ea"/>
          <a:cs typeface="+mn-cs"/>
        </a:defRPr>
      </a:lvl1pPr>
      <a:lvl2pPr marL="174625" indent="-174625" algn="l" defTabSz="914400" rtl="0" eaLnBrk="1" latinLnBrk="0" hangingPunct="1">
        <a:lnSpc>
          <a:spcPct val="110000"/>
        </a:lnSpc>
        <a:spcBef>
          <a:spcPts val="600"/>
        </a:spcBef>
        <a:spcAft>
          <a:spcPts val="0"/>
        </a:spcAft>
        <a:buClr>
          <a:schemeClr val="tx2"/>
        </a:buClr>
        <a:buSzPct val="120000"/>
        <a:buFont typeface="Arial" panose="020B0604020202020204" pitchFamily="34" charset="0"/>
        <a:buChar char="•"/>
        <a:defRPr sz="1600" b="1" i="0" kern="1200">
          <a:solidFill>
            <a:schemeClr val="tx1"/>
          </a:solidFill>
          <a:latin typeface="+mn-lt"/>
          <a:ea typeface="+mn-ea"/>
          <a:cs typeface="+mn-cs"/>
        </a:defRPr>
      </a:lvl2pPr>
      <a:lvl3pPr marL="358775" indent="-184150" algn="l" defTabSz="914400" rtl="0" eaLnBrk="1" latinLnBrk="0" hangingPunct="1">
        <a:lnSpc>
          <a:spcPct val="110000"/>
        </a:lnSpc>
        <a:spcBef>
          <a:spcPts val="300"/>
        </a:spcBef>
        <a:spcAft>
          <a:spcPts val="0"/>
        </a:spcAft>
        <a:buClr>
          <a:schemeClr val="tx2"/>
        </a:buClr>
        <a:buFont typeface="Arial" panose="020B0604020202020204" pitchFamily="34" charset="0"/>
        <a:buChar char="-"/>
        <a:defRPr sz="1600" b="0" kern="1200">
          <a:solidFill>
            <a:schemeClr val="tx1"/>
          </a:solidFill>
          <a:latin typeface="+mn-lt"/>
          <a:ea typeface="+mn-ea"/>
          <a:cs typeface="+mn-cs"/>
        </a:defRPr>
      </a:lvl3pPr>
      <a:lvl4pPr marL="530225" indent="-171450" algn="l" defTabSz="914400" rtl="0" eaLnBrk="1" latinLnBrk="0" hangingPunct="1">
        <a:lnSpc>
          <a:spcPct val="110000"/>
        </a:lnSpc>
        <a:spcBef>
          <a:spcPts val="0"/>
        </a:spcBef>
        <a:spcAft>
          <a:spcPts val="0"/>
        </a:spcAft>
        <a:buClr>
          <a:schemeClr val="tx2"/>
        </a:buClr>
        <a:buSzPct val="100000"/>
        <a:buFont typeface="Arial" panose="020B0604020202020204" pitchFamily="34" charset="0"/>
        <a:buChar char="•"/>
        <a:defRPr sz="1200" b="0" kern="1200">
          <a:solidFill>
            <a:schemeClr val="tx1"/>
          </a:solidFill>
          <a:latin typeface="+mn-lt"/>
          <a:ea typeface="+mn-ea"/>
          <a:cs typeface="+mn-cs"/>
        </a:defRPr>
      </a:lvl4pPr>
      <a:lvl5pPr marL="538163" indent="-80963" algn="l" defTabSz="914400" rtl="0" eaLnBrk="1" latinLnBrk="0" hangingPunct="1">
        <a:lnSpc>
          <a:spcPct val="110000"/>
        </a:lnSpc>
        <a:spcBef>
          <a:spcPts val="0"/>
        </a:spcBef>
        <a:spcAft>
          <a:spcPts val="0"/>
        </a:spcAft>
        <a:buFont typeface="Arial" panose="020B0604020202020204" pitchFamily="34" charset="0"/>
        <a:buNone/>
        <a:defRPr sz="12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Layout" Target="../diagrams/layout1.xml"/><Relationship Id="rId7" Type="http://schemas.openxmlformats.org/officeDocument/2006/relationships/image" Target="../media/image17.png"/><Relationship Id="rId2" Type="http://schemas.openxmlformats.org/officeDocument/2006/relationships/diagramData" Target="../diagrams/data1.xml"/><Relationship Id="rId1" Type="http://schemas.openxmlformats.org/officeDocument/2006/relationships/slideLayout" Target="../slideLayouts/slideLayout2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43.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3.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3.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3.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93F75668-A702-4A89-AA36-7B64DD2273C3}"/>
              </a:ext>
            </a:extLst>
          </p:cNvPr>
          <p:cNvSpPr>
            <a:spLocks noGrp="1"/>
          </p:cNvSpPr>
          <p:nvPr>
            <p:ph type="body" sz="quarter" idx="27"/>
          </p:nvPr>
        </p:nvSpPr>
        <p:spPr/>
        <p:txBody>
          <a:bodyPr/>
          <a:lstStyle/>
          <a:p>
            <a:endParaRPr lang="fr-FR" dirty="0"/>
          </a:p>
        </p:txBody>
      </p:sp>
      <p:sp>
        <p:nvSpPr>
          <p:cNvPr id="5" name="Espace réservé du texte 4">
            <a:extLst>
              <a:ext uri="{FF2B5EF4-FFF2-40B4-BE49-F238E27FC236}">
                <a16:creationId xmlns:a16="http://schemas.microsoft.com/office/drawing/2014/main" id="{75E1E05E-DE58-40F5-9545-7B5B0D40DDF2}"/>
              </a:ext>
            </a:extLst>
          </p:cNvPr>
          <p:cNvSpPr>
            <a:spLocks noGrp="1"/>
          </p:cNvSpPr>
          <p:nvPr>
            <p:ph type="body" sz="quarter" idx="3"/>
          </p:nvPr>
        </p:nvSpPr>
        <p:spPr>
          <a:xfrm>
            <a:off x="1555975" y="2649261"/>
            <a:ext cx="7560000" cy="1692000"/>
          </a:xfrm>
        </p:spPr>
        <p:txBody>
          <a:bodyPr/>
          <a:lstStyle/>
          <a:p>
            <a:r>
              <a:rPr lang="fr-FR" dirty="0"/>
              <a:t>Organisation du projet OSMOSE</a:t>
            </a:r>
          </a:p>
        </p:txBody>
      </p:sp>
      <p:sp>
        <p:nvSpPr>
          <p:cNvPr id="7" name="Espace réservé du texte 6">
            <a:extLst>
              <a:ext uri="{FF2B5EF4-FFF2-40B4-BE49-F238E27FC236}">
                <a16:creationId xmlns:a16="http://schemas.microsoft.com/office/drawing/2014/main" id="{58226AD3-A09B-4B52-802A-3FCE75A7D476}"/>
              </a:ext>
            </a:extLst>
          </p:cNvPr>
          <p:cNvSpPr>
            <a:spLocks noGrp="1"/>
          </p:cNvSpPr>
          <p:nvPr>
            <p:ph type="body" sz="quarter" idx="28"/>
          </p:nvPr>
        </p:nvSpPr>
        <p:spPr/>
        <p:txBody>
          <a:bodyPr/>
          <a:lstStyle/>
          <a:p>
            <a:endParaRPr lang="fr-FR" dirty="0"/>
          </a:p>
        </p:txBody>
      </p:sp>
    </p:spTree>
    <p:extLst>
      <p:ext uri="{BB962C8B-B14F-4D97-AF65-F5344CB8AC3E}">
        <p14:creationId xmlns:p14="http://schemas.microsoft.com/office/powerpoint/2010/main" val="20730379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itre 1">
            <a:extLst>
              <a:ext uri="{FF2B5EF4-FFF2-40B4-BE49-F238E27FC236}">
                <a16:creationId xmlns:a16="http://schemas.microsoft.com/office/drawing/2014/main" id="{B2BC7996-DD5A-407C-B0FC-1957273D8E86}"/>
              </a:ext>
            </a:extLst>
          </p:cNvPr>
          <p:cNvSpPr>
            <a:spLocks noGrp="1"/>
          </p:cNvSpPr>
          <p:nvPr>
            <p:ph type="title"/>
          </p:nvPr>
        </p:nvSpPr>
        <p:spPr>
          <a:xfrm>
            <a:off x="516000" y="482902"/>
            <a:ext cx="11160000" cy="720000"/>
          </a:xfrm>
        </p:spPr>
        <p:txBody>
          <a:bodyPr/>
          <a:lstStyle/>
          <a:p>
            <a:r>
              <a:rPr lang="fr-FR" dirty="0"/>
              <a:t>Organisation régionale – Zoom sur les CRPO</a:t>
            </a:r>
          </a:p>
        </p:txBody>
      </p:sp>
      <p:pic>
        <p:nvPicPr>
          <p:cNvPr id="2" name="Image 1"/>
          <p:cNvPicPr>
            <a:picLocks noChangeAspect="1"/>
          </p:cNvPicPr>
          <p:nvPr/>
        </p:nvPicPr>
        <p:blipFill rotWithShape="1">
          <a:blip r:embed="rId3"/>
          <a:srcRect l="4828" t="1722" r="1128"/>
          <a:stretch/>
        </p:blipFill>
        <p:spPr>
          <a:xfrm>
            <a:off x="644434" y="1306286"/>
            <a:ext cx="10668000" cy="5756938"/>
          </a:xfrm>
          <a:prstGeom prst="rect">
            <a:avLst/>
          </a:prstGeom>
        </p:spPr>
      </p:pic>
    </p:spTree>
    <p:extLst>
      <p:ext uri="{BB962C8B-B14F-4D97-AF65-F5344CB8AC3E}">
        <p14:creationId xmlns:p14="http://schemas.microsoft.com/office/powerpoint/2010/main" val="1708892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smtClean="0"/>
              <a:t>Organisation de la gestion des campagnes marketing : Les acteurs et leur rôle  </a:t>
            </a:r>
            <a:endParaRPr lang="fr-FR" dirty="0"/>
          </a:p>
        </p:txBody>
      </p:sp>
      <p:graphicFrame>
        <p:nvGraphicFramePr>
          <p:cNvPr id="5" name="Diagram 5"/>
          <p:cNvGraphicFramePr/>
          <p:nvPr>
            <p:extLst>
              <p:ext uri="{D42A27DB-BD31-4B8C-83A1-F6EECF244321}">
                <p14:modId xmlns:p14="http://schemas.microsoft.com/office/powerpoint/2010/main" val="921490376"/>
              </p:ext>
            </p:extLst>
          </p:nvPr>
        </p:nvGraphicFramePr>
        <p:xfrm>
          <a:off x="1905974" y="1747584"/>
          <a:ext cx="9997989" cy="4647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Group 10"/>
          <p:cNvGrpSpPr>
            <a:grpSpLocks noChangeAspect="1"/>
          </p:cNvGrpSpPr>
          <p:nvPr/>
        </p:nvGrpSpPr>
        <p:grpSpPr>
          <a:xfrm>
            <a:off x="541110" y="1939818"/>
            <a:ext cx="1135940" cy="1128167"/>
            <a:chOff x="133529" y="1765201"/>
            <a:chExt cx="1469468" cy="1376828"/>
          </a:xfrm>
        </p:grpSpPr>
        <p:grpSp>
          <p:nvGrpSpPr>
            <p:cNvPr id="7" name="Groupe 14"/>
            <p:cNvGrpSpPr>
              <a:grpSpLocks/>
            </p:cNvGrpSpPr>
            <p:nvPr/>
          </p:nvGrpSpPr>
          <p:grpSpPr bwMode="auto">
            <a:xfrm>
              <a:off x="459493" y="1765201"/>
              <a:ext cx="660296" cy="445978"/>
              <a:chOff x="2835275" y="720725"/>
              <a:chExt cx="2741613" cy="1962150"/>
            </a:xfrm>
            <a:solidFill>
              <a:schemeClr val="accent1"/>
            </a:solidFill>
          </p:grpSpPr>
          <p:sp>
            <p:nvSpPr>
              <p:cNvPr id="103" name="Aisne">
                <a:hlinkHover r:id="" action="ppaction://macro?name=Affichage_nom_dept"/>
              </p:cNvPr>
              <p:cNvSpPr>
                <a:spLocks/>
              </p:cNvSpPr>
              <p:nvPr/>
            </p:nvSpPr>
            <p:spPr bwMode="auto">
              <a:xfrm>
                <a:off x="5011719" y="1418922"/>
                <a:ext cx="565169" cy="834958"/>
              </a:xfrm>
              <a:custGeom>
                <a:avLst/>
                <a:gdLst>
                  <a:gd name="T0" fmla="*/ 0 w 20000"/>
                  <a:gd name="T1" fmla="*/ 590196 h 20000"/>
                  <a:gd name="T2" fmla="*/ 32411 w 20000"/>
                  <a:gd name="T3" fmla="*/ 614328 h 20000"/>
                  <a:gd name="T4" fmla="*/ 15259 w 20000"/>
                  <a:gd name="T5" fmla="*/ 586354 h 20000"/>
                  <a:gd name="T6" fmla="*/ 39419 w 20000"/>
                  <a:gd name="T7" fmla="*/ 587649 h 20000"/>
                  <a:gd name="T8" fmla="*/ 59115 w 20000"/>
                  <a:gd name="T9" fmla="*/ 625141 h 20000"/>
                  <a:gd name="T10" fmla="*/ 50214 w 20000"/>
                  <a:gd name="T11" fmla="*/ 652488 h 20000"/>
                  <a:gd name="T12" fmla="*/ 88361 w 20000"/>
                  <a:gd name="T13" fmla="*/ 664596 h 20000"/>
                  <a:gd name="T14" fmla="*/ 88361 w 20000"/>
                  <a:gd name="T15" fmla="*/ 719291 h 20000"/>
                  <a:gd name="T16" fmla="*/ 134138 w 20000"/>
                  <a:gd name="T17" fmla="*/ 773985 h 20000"/>
                  <a:gd name="T18" fmla="*/ 232672 w 20000"/>
                  <a:gd name="T19" fmla="*/ 834399 h 20000"/>
                  <a:gd name="T20" fmla="*/ 320412 w 20000"/>
                  <a:gd name="T21" fmla="*/ 721169 h 20000"/>
                  <a:gd name="T22" fmla="*/ 277178 w 20000"/>
                  <a:gd name="T23" fmla="*/ 704010 h 20000"/>
                  <a:gd name="T24" fmla="*/ 295602 w 20000"/>
                  <a:gd name="T25" fmla="*/ 631529 h 20000"/>
                  <a:gd name="T26" fmla="*/ 352173 w 20000"/>
                  <a:gd name="T27" fmla="*/ 623889 h 20000"/>
                  <a:gd name="T28" fmla="*/ 309589 w 20000"/>
                  <a:gd name="T29" fmla="*/ 581929 h 20000"/>
                  <a:gd name="T30" fmla="*/ 305774 w 20000"/>
                  <a:gd name="T31" fmla="*/ 515753 h 20000"/>
                  <a:gd name="T32" fmla="*/ 396679 w 20000"/>
                  <a:gd name="T33" fmla="*/ 493500 h 20000"/>
                  <a:gd name="T34" fmla="*/ 429118 w 20000"/>
                  <a:gd name="T35" fmla="*/ 453460 h 20000"/>
                  <a:gd name="T36" fmla="*/ 478682 w 20000"/>
                  <a:gd name="T37" fmla="*/ 485233 h 20000"/>
                  <a:gd name="T38" fmla="*/ 486312 w 20000"/>
                  <a:gd name="T39" fmla="*/ 452792 h 20000"/>
                  <a:gd name="T40" fmla="*/ 475517 w 20000"/>
                  <a:gd name="T41" fmla="*/ 311631 h 20000"/>
                  <a:gd name="T42" fmla="*/ 474246 w 20000"/>
                  <a:gd name="T43" fmla="*/ 303991 h 20000"/>
                  <a:gd name="T44" fmla="*/ 564528 w 20000"/>
                  <a:gd name="T45" fmla="*/ 232137 h 20000"/>
                  <a:gd name="T46" fmla="*/ 561985 w 20000"/>
                  <a:gd name="T47" fmla="*/ 75027 h 20000"/>
                  <a:gd name="T48" fmla="*/ 523838 w 20000"/>
                  <a:gd name="T49" fmla="*/ 61708 h 20000"/>
                  <a:gd name="T50" fmla="*/ 333749 w 20000"/>
                  <a:gd name="T51" fmla="*/ 0 h 20000"/>
                  <a:gd name="T52" fmla="*/ 289894 w 20000"/>
                  <a:gd name="T53" fmla="*/ 29268 h 20000"/>
                  <a:gd name="T54" fmla="*/ 263190 w 20000"/>
                  <a:gd name="T55" fmla="*/ 9519 h 20000"/>
                  <a:gd name="T56" fmla="*/ 234566 w 20000"/>
                  <a:gd name="T57" fmla="*/ 37534 h 20000"/>
                  <a:gd name="T58" fmla="*/ 94719 w 20000"/>
                  <a:gd name="T59" fmla="*/ 36240 h 20000"/>
                  <a:gd name="T60" fmla="*/ 107435 w 20000"/>
                  <a:gd name="T61" fmla="*/ 57867 h 20000"/>
                  <a:gd name="T62" fmla="*/ 42584 w 20000"/>
                  <a:gd name="T63" fmla="*/ 165335 h 20000"/>
                  <a:gd name="T64" fmla="*/ 71209 w 20000"/>
                  <a:gd name="T65" fmla="*/ 248044 h 20000"/>
                  <a:gd name="T66" fmla="*/ 59765 w 20000"/>
                  <a:gd name="T67" fmla="*/ 377139 h 20000"/>
                  <a:gd name="T68" fmla="*/ 90904 w 20000"/>
                  <a:gd name="T69" fmla="*/ 426113 h 20000"/>
                  <a:gd name="T70" fmla="*/ 0 w 20000"/>
                  <a:gd name="T71" fmla="*/ 510701 h 20000"/>
                  <a:gd name="T72" fmla="*/ 33061 w 20000"/>
                  <a:gd name="T73" fmla="*/ 574915 h 20000"/>
                  <a:gd name="T74" fmla="*/ 0 w 20000"/>
                  <a:gd name="T75" fmla="*/ 572994 h 20000"/>
                  <a:gd name="T76" fmla="*/ 0 w 20000"/>
                  <a:gd name="T77" fmla="*/ 590196 h 200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0000"/>
                  <a:gd name="T118" fmla="*/ 0 h 20000"/>
                  <a:gd name="T119" fmla="*/ 20000 w 20000"/>
                  <a:gd name="T120" fmla="*/ 20000 h 200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0000" h="20000">
                    <a:moveTo>
                      <a:pt x="0" y="14136"/>
                    </a:moveTo>
                    <a:lnTo>
                      <a:pt x="1147" y="14714"/>
                    </a:lnTo>
                    <a:lnTo>
                      <a:pt x="540" y="14044"/>
                    </a:lnTo>
                    <a:lnTo>
                      <a:pt x="1395" y="14075"/>
                    </a:lnTo>
                    <a:lnTo>
                      <a:pt x="2092" y="14973"/>
                    </a:lnTo>
                    <a:lnTo>
                      <a:pt x="1777" y="15628"/>
                    </a:lnTo>
                    <a:lnTo>
                      <a:pt x="3127" y="15918"/>
                    </a:lnTo>
                    <a:lnTo>
                      <a:pt x="3127" y="17228"/>
                    </a:lnTo>
                    <a:lnTo>
                      <a:pt x="4747" y="18538"/>
                    </a:lnTo>
                    <a:lnTo>
                      <a:pt x="8234" y="19985"/>
                    </a:lnTo>
                    <a:lnTo>
                      <a:pt x="11339" y="17273"/>
                    </a:lnTo>
                    <a:lnTo>
                      <a:pt x="9809" y="16862"/>
                    </a:lnTo>
                    <a:lnTo>
                      <a:pt x="10461" y="15126"/>
                    </a:lnTo>
                    <a:lnTo>
                      <a:pt x="12463" y="14943"/>
                    </a:lnTo>
                    <a:lnTo>
                      <a:pt x="10956" y="13938"/>
                    </a:lnTo>
                    <a:lnTo>
                      <a:pt x="10821" y="12353"/>
                    </a:lnTo>
                    <a:lnTo>
                      <a:pt x="14038" y="11820"/>
                    </a:lnTo>
                    <a:lnTo>
                      <a:pt x="15186" y="10861"/>
                    </a:lnTo>
                    <a:lnTo>
                      <a:pt x="16940" y="11622"/>
                    </a:lnTo>
                    <a:lnTo>
                      <a:pt x="17210" y="10845"/>
                    </a:lnTo>
                    <a:lnTo>
                      <a:pt x="16828" y="7464"/>
                    </a:lnTo>
                    <a:lnTo>
                      <a:pt x="16783" y="7281"/>
                    </a:lnTo>
                    <a:lnTo>
                      <a:pt x="19978" y="5560"/>
                    </a:lnTo>
                    <a:lnTo>
                      <a:pt x="19888" y="1797"/>
                    </a:lnTo>
                    <a:lnTo>
                      <a:pt x="18538" y="1478"/>
                    </a:lnTo>
                    <a:lnTo>
                      <a:pt x="11811" y="0"/>
                    </a:lnTo>
                    <a:lnTo>
                      <a:pt x="10259" y="701"/>
                    </a:lnTo>
                    <a:lnTo>
                      <a:pt x="9314" y="228"/>
                    </a:lnTo>
                    <a:lnTo>
                      <a:pt x="8301" y="899"/>
                    </a:lnTo>
                    <a:lnTo>
                      <a:pt x="3352" y="868"/>
                    </a:lnTo>
                    <a:lnTo>
                      <a:pt x="3802" y="1386"/>
                    </a:lnTo>
                    <a:lnTo>
                      <a:pt x="1507" y="3960"/>
                    </a:lnTo>
                    <a:lnTo>
                      <a:pt x="2520" y="5941"/>
                    </a:lnTo>
                    <a:lnTo>
                      <a:pt x="2115" y="9033"/>
                    </a:lnTo>
                    <a:lnTo>
                      <a:pt x="3217" y="10206"/>
                    </a:lnTo>
                    <a:lnTo>
                      <a:pt x="0" y="12232"/>
                    </a:lnTo>
                    <a:lnTo>
                      <a:pt x="1170" y="13770"/>
                    </a:lnTo>
                    <a:lnTo>
                      <a:pt x="0" y="13724"/>
                    </a:lnTo>
                    <a:lnTo>
                      <a:pt x="0" y="14136"/>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104" name="Oise">
                <a:hlinkHover r:id="" action="ppaction://macro?name=Affichage_nom_dept"/>
              </p:cNvPr>
              <p:cNvSpPr>
                <a:spLocks/>
              </p:cNvSpPr>
              <p:nvPr/>
            </p:nvSpPr>
            <p:spPr bwMode="auto">
              <a:xfrm>
                <a:off x="4454702" y="1619024"/>
                <a:ext cx="654835" cy="479380"/>
              </a:xfrm>
              <a:custGeom>
                <a:avLst/>
                <a:gdLst>
                  <a:gd name="T0" fmla="*/ 2524 w 20000"/>
                  <a:gd name="T1" fmla="*/ 349549 h 20000"/>
                  <a:gd name="T2" fmla="*/ 45075 w 20000"/>
                  <a:gd name="T3" fmla="*/ 333632 h 20000"/>
                  <a:gd name="T4" fmla="*/ 6983 w 20000"/>
                  <a:gd name="T5" fmla="*/ 238754 h 20000"/>
                  <a:gd name="T6" fmla="*/ 42518 w 20000"/>
                  <a:gd name="T7" fmla="*/ 182086 h 20000"/>
                  <a:gd name="T8" fmla="*/ 12687 w 20000"/>
                  <a:gd name="T9" fmla="*/ 173816 h 20000"/>
                  <a:gd name="T10" fmla="*/ 4458 w 20000"/>
                  <a:gd name="T11" fmla="*/ 77667 h 20000"/>
                  <a:gd name="T12" fmla="*/ 27930 w 20000"/>
                  <a:gd name="T13" fmla="*/ 52857 h 20000"/>
                  <a:gd name="T14" fmla="*/ 1901 w 20000"/>
                  <a:gd name="T15" fmla="*/ 42022 h 20000"/>
                  <a:gd name="T16" fmla="*/ 43797 w 20000"/>
                  <a:gd name="T17" fmla="*/ 0 h 20000"/>
                  <a:gd name="T18" fmla="*/ 72350 w 20000"/>
                  <a:gd name="T19" fmla="*/ 40104 h 20000"/>
                  <a:gd name="T20" fmla="*/ 246880 w 20000"/>
                  <a:gd name="T21" fmla="*/ 42669 h 20000"/>
                  <a:gd name="T22" fmla="*/ 425247 w 20000"/>
                  <a:gd name="T23" fmla="*/ 134335 h 20000"/>
                  <a:gd name="T24" fmla="*/ 443637 w 20000"/>
                  <a:gd name="T25" fmla="*/ 99313 h 20000"/>
                  <a:gd name="T26" fmla="*/ 489991 w 20000"/>
                  <a:gd name="T27" fmla="*/ 105042 h 20000"/>
                  <a:gd name="T28" fmla="*/ 523625 w 20000"/>
                  <a:gd name="T29" fmla="*/ 46480 h 20000"/>
                  <a:gd name="T30" fmla="*/ 559784 w 20000"/>
                  <a:gd name="T31" fmla="*/ 68774 h 20000"/>
                  <a:gd name="T32" fmla="*/ 635313 w 20000"/>
                  <a:gd name="T33" fmla="*/ 44563 h 20000"/>
                  <a:gd name="T34" fmla="*/ 623905 w 20000"/>
                  <a:gd name="T35" fmla="*/ 173816 h 20000"/>
                  <a:gd name="T36" fmla="*/ 655015 w 20000"/>
                  <a:gd name="T37" fmla="*/ 222837 h 20000"/>
                  <a:gd name="T38" fmla="*/ 564242 w 20000"/>
                  <a:gd name="T39" fmla="*/ 307527 h 20000"/>
                  <a:gd name="T40" fmla="*/ 597876 w 20000"/>
                  <a:gd name="T41" fmla="*/ 371818 h 20000"/>
                  <a:gd name="T42" fmla="*/ 564242 w 20000"/>
                  <a:gd name="T43" fmla="*/ 369924 h 20000"/>
                  <a:gd name="T44" fmla="*/ 564242 w 20000"/>
                  <a:gd name="T45" fmla="*/ 387112 h 20000"/>
                  <a:gd name="T46" fmla="*/ 596598 w 20000"/>
                  <a:gd name="T47" fmla="*/ 410652 h 20000"/>
                  <a:gd name="T48" fmla="*/ 579486 w 20000"/>
                  <a:gd name="T49" fmla="*/ 382653 h 20000"/>
                  <a:gd name="T50" fmla="*/ 603580 w 20000"/>
                  <a:gd name="T51" fmla="*/ 384547 h 20000"/>
                  <a:gd name="T52" fmla="*/ 623282 w 20000"/>
                  <a:gd name="T53" fmla="*/ 422134 h 20000"/>
                  <a:gd name="T54" fmla="*/ 614398 w 20000"/>
                  <a:gd name="T55" fmla="*/ 449509 h 20000"/>
                  <a:gd name="T56" fmla="*/ 573749 w 20000"/>
                  <a:gd name="T57" fmla="*/ 478778 h 20000"/>
                  <a:gd name="T58" fmla="*/ 396038 w 20000"/>
                  <a:gd name="T59" fmla="*/ 472425 h 20000"/>
                  <a:gd name="T60" fmla="*/ 274188 w 20000"/>
                  <a:gd name="T61" fmla="*/ 397923 h 20000"/>
                  <a:gd name="T62" fmla="*/ 229768 w 20000"/>
                  <a:gd name="T63" fmla="*/ 419569 h 20000"/>
                  <a:gd name="T64" fmla="*/ 170105 w 20000"/>
                  <a:gd name="T65" fmla="*/ 380735 h 20000"/>
                  <a:gd name="T66" fmla="*/ 82512 w 20000"/>
                  <a:gd name="T67" fmla="*/ 410652 h 20000"/>
                  <a:gd name="T68" fmla="*/ 17145 w 20000"/>
                  <a:gd name="T69" fmla="*/ 397300 h 20000"/>
                  <a:gd name="T70" fmla="*/ 2524 w 20000"/>
                  <a:gd name="T71" fmla="*/ 359737 h 20000"/>
                  <a:gd name="T72" fmla="*/ 0 w 20000"/>
                  <a:gd name="T73" fmla="*/ 355278 h 20000"/>
                  <a:gd name="T74" fmla="*/ 2524 w 20000"/>
                  <a:gd name="T75" fmla="*/ 349549 h 200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000"/>
                  <a:gd name="T115" fmla="*/ 0 h 20000"/>
                  <a:gd name="T116" fmla="*/ 20000 w 20000"/>
                  <a:gd name="T117" fmla="*/ 20000 h 200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000" h="20000">
                    <a:moveTo>
                      <a:pt x="77" y="14582"/>
                    </a:moveTo>
                    <a:lnTo>
                      <a:pt x="1375" y="13918"/>
                    </a:lnTo>
                    <a:lnTo>
                      <a:pt x="213" y="9960"/>
                    </a:lnTo>
                    <a:lnTo>
                      <a:pt x="1297" y="7596"/>
                    </a:lnTo>
                    <a:lnTo>
                      <a:pt x="387" y="7251"/>
                    </a:lnTo>
                    <a:lnTo>
                      <a:pt x="136" y="3240"/>
                    </a:lnTo>
                    <a:lnTo>
                      <a:pt x="852" y="2205"/>
                    </a:lnTo>
                    <a:lnTo>
                      <a:pt x="58" y="1753"/>
                    </a:lnTo>
                    <a:lnTo>
                      <a:pt x="1336" y="0"/>
                    </a:lnTo>
                    <a:lnTo>
                      <a:pt x="2207" y="1673"/>
                    </a:lnTo>
                    <a:lnTo>
                      <a:pt x="7531" y="1780"/>
                    </a:lnTo>
                    <a:lnTo>
                      <a:pt x="12972" y="5604"/>
                    </a:lnTo>
                    <a:lnTo>
                      <a:pt x="13533" y="4143"/>
                    </a:lnTo>
                    <a:lnTo>
                      <a:pt x="14947" y="4382"/>
                    </a:lnTo>
                    <a:lnTo>
                      <a:pt x="15973" y="1939"/>
                    </a:lnTo>
                    <a:lnTo>
                      <a:pt x="17076" y="2869"/>
                    </a:lnTo>
                    <a:lnTo>
                      <a:pt x="19380" y="1859"/>
                    </a:lnTo>
                    <a:lnTo>
                      <a:pt x="19032" y="7251"/>
                    </a:lnTo>
                    <a:lnTo>
                      <a:pt x="19981" y="9296"/>
                    </a:lnTo>
                    <a:lnTo>
                      <a:pt x="17212" y="12829"/>
                    </a:lnTo>
                    <a:lnTo>
                      <a:pt x="18238" y="15511"/>
                    </a:lnTo>
                    <a:lnTo>
                      <a:pt x="17212" y="15432"/>
                    </a:lnTo>
                    <a:lnTo>
                      <a:pt x="17212" y="16149"/>
                    </a:lnTo>
                    <a:lnTo>
                      <a:pt x="18199" y="17131"/>
                    </a:lnTo>
                    <a:lnTo>
                      <a:pt x="17677" y="15963"/>
                    </a:lnTo>
                    <a:lnTo>
                      <a:pt x="18412" y="16042"/>
                    </a:lnTo>
                    <a:lnTo>
                      <a:pt x="19013" y="17610"/>
                    </a:lnTo>
                    <a:lnTo>
                      <a:pt x="18742" y="18752"/>
                    </a:lnTo>
                    <a:lnTo>
                      <a:pt x="17502" y="19973"/>
                    </a:lnTo>
                    <a:lnTo>
                      <a:pt x="12081" y="19708"/>
                    </a:lnTo>
                    <a:lnTo>
                      <a:pt x="8364" y="16600"/>
                    </a:lnTo>
                    <a:lnTo>
                      <a:pt x="7009" y="17503"/>
                    </a:lnTo>
                    <a:lnTo>
                      <a:pt x="5189" y="15883"/>
                    </a:lnTo>
                    <a:lnTo>
                      <a:pt x="2517" y="17131"/>
                    </a:lnTo>
                    <a:lnTo>
                      <a:pt x="523" y="16574"/>
                    </a:lnTo>
                    <a:lnTo>
                      <a:pt x="77" y="15007"/>
                    </a:lnTo>
                    <a:lnTo>
                      <a:pt x="0" y="14821"/>
                    </a:lnTo>
                    <a:lnTo>
                      <a:pt x="77" y="14582"/>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105" name="Somme">
                <a:hlinkHover r:id="" action="ppaction://macro?name=Affichage_nom_dept"/>
              </p:cNvPr>
              <p:cNvSpPr>
                <a:spLocks/>
              </p:cNvSpPr>
              <p:nvPr/>
            </p:nvSpPr>
            <p:spPr bwMode="auto">
              <a:xfrm>
                <a:off x="4314768" y="1202985"/>
                <a:ext cx="804279" cy="554240"/>
              </a:xfrm>
              <a:custGeom>
                <a:avLst/>
                <a:gdLst>
                  <a:gd name="T0" fmla="*/ 12073 w 20000"/>
                  <a:gd name="T1" fmla="*/ 210701 h 20000"/>
                  <a:gd name="T2" fmla="*/ 135941 w 20000"/>
                  <a:gd name="T3" fmla="*/ 316051 h 20000"/>
                  <a:gd name="T4" fmla="*/ 175339 w 20000"/>
                  <a:gd name="T5" fmla="*/ 418853 h 20000"/>
                  <a:gd name="T6" fmla="*/ 203912 w 20000"/>
                  <a:gd name="T7" fmla="*/ 459464 h 20000"/>
                  <a:gd name="T8" fmla="*/ 378608 w 20000"/>
                  <a:gd name="T9" fmla="*/ 462012 h 20000"/>
                  <a:gd name="T10" fmla="*/ 557126 w 20000"/>
                  <a:gd name="T11" fmla="*/ 553401 h 20000"/>
                  <a:gd name="T12" fmla="*/ 576161 w 20000"/>
                  <a:gd name="T13" fmla="*/ 518496 h 20000"/>
                  <a:gd name="T14" fmla="*/ 621918 w 20000"/>
                  <a:gd name="T15" fmla="*/ 524203 h 20000"/>
                  <a:gd name="T16" fmla="*/ 655561 w 20000"/>
                  <a:gd name="T17" fmla="*/ 465198 h 20000"/>
                  <a:gd name="T18" fmla="*/ 691780 w 20000"/>
                  <a:gd name="T19" fmla="*/ 487415 h 20000"/>
                  <a:gd name="T20" fmla="*/ 767397 w 20000"/>
                  <a:gd name="T21" fmla="*/ 463287 h 20000"/>
                  <a:gd name="T22" fmla="*/ 738784 w 20000"/>
                  <a:gd name="T23" fmla="*/ 380790 h 20000"/>
                  <a:gd name="T24" fmla="*/ 804219 w 20000"/>
                  <a:gd name="T25" fmla="*/ 274166 h 20000"/>
                  <a:gd name="T26" fmla="*/ 790899 w 20000"/>
                  <a:gd name="T27" fmla="*/ 251949 h 20000"/>
                  <a:gd name="T28" fmla="*/ 754680 w 20000"/>
                  <a:gd name="T29" fmla="*/ 227211 h 20000"/>
                  <a:gd name="T30" fmla="*/ 653025 w 20000"/>
                  <a:gd name="T31" fmla="*/ 246879 h 20000"/>
                  <a:gd name="T32" fmla="*/ 646667 w 20000"/>
                  <a:gd name="T33" fmla="*/ 208152 h 20000"/>
                  <a:gd name="T34" fmla="*/ 607309 w 20000"/>
                  <a:gd name="T35" fmla="*/ 234829 h 20000"/>
                  <a:gd name="T36" fmla="*/ 617451 w 20000"/>
                  <a:gd name="T37" fmla="*/ 184689 h 20000"/>
                  <a:gd name="T38" fmla="*/ 586987 w 20000"/>
                  <a:gd name="T39" fmla="*/ 175159 h 20000"/>
                  <a:gd name="T40" fmla="*/ 583807 w 20000"/>
                  <a:gd name="T41" fmla="*/ 203720 h 20000"/>
                  <a:gd name="T42" fmla="*/ 532980 w 20000"/>
                  <a:gd name="T43" fmla="*/ 165630 h 20000"/>
                  <a:gd name="T44" fmla="*/ 485976 w 20000"/>
                  <a:gd name="T45" fmla="*/ 164993 h 20000"/>
                  <a:gd name="T46" fmla="*/ 463078 w 20000"/>
                  <a:gd name="T47" fmla="*/ 199897 h 20000"/>
                  <a:gd name="T48" fmla="*/ 446578 w 20000"/>
                  <a:gd name="T49" fmla="*/ 155491 h 20000"/>
                  <a:gd name="T50" fmla="*/ 495514 w 20000"/>
                  <a:gd name="T51" fmla="*/ 123744 h 20000"/>
                  <a:gd name="T52" fmla="*/ 473903 w 20000"/>
                  <a:gd name="T53" fmla="*/ 102165 h 20000"/>
                  <a:gd name="T54" fmla="*/ 342389 w 20000"/>
                  <a:gd name="T55" fmla="*/ 128204 h 20000"/>
                  <a:gd name="T56" fmla="*/ 252204 w 20000"/>
                  <a:gd name="T57" fmla="*/ 30472 h 20000"/>
                  <a:gd name="T58" fmla="*/ 177875 w 20000"/>
                  <a:gd name="T59" fmla="*/ 7618 h 20000"/>
                  <a:gd name="T60" fmla="*/ 131515 w 20000"/>
                  <a:gd name="T61" fmla="*/ 26649 h 20000"/>
                  <a:gd name="T62" fmla="*/ 106081 w 20000"/>
                  <a:gd name="T63" fmla="*/ 0 h 20000"/>
                  <a:gd name="T64" fmla="*/ 76864 w 20000"/>
                  <a:gd name="T65" fmla="*/ 66014 h 20000"/>
                  <a:gd name="T66" fmla="*/ 137833 w 20000"/>
                  <a:gd name="T67" fmla="*/ 129479 h 20000"/>
                  <a:gd name="T68" fmla="*/ 76864 w 20000"/>
                  <a:gd name="T69" fmla="*/ 104713 h 20000"/>
                  <a:gd name="T70" fmla="*/ 0 w 20000"/>
                  <a:gd name="T71" fmla="*/ 205631 h 20000"/>
                  <a:gd name="T72" fmla="*/ 12073 w 20000"/>
                  <a:gd name="T73" fmla="*/ 210701 h 200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0000"/>
                  <a:gd name="T112" fmla="*/ 0 h 20000"/>
                  <a:gd name="T113" fmla="*/ 20000 w 20000"/>
                  <a:gd name="T114" fmla="*/ 20000 h 200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0000" h="20000">
                    <a:moveTo>
                      <a:pt x="300" y="7606"/>
                    </a:moveTo>
                    <a:lnTo>
                      <a:pt x="3378" y="11409"/>
                    </a:lnTo>
                    <a:lnTo>
                      <a:pt x="4357" y="15120"/>
                    </a:lnTo>
                    <a:lnTo>
                      <a:pt x="5067" y="16586"/>
                    </a:lnTo>
                    <a:lnTo>
                      <a:pt x="9408" y="16678"/>
                    </a:lnTo>
                    <a:lnTo>
                      <a:pt x="13844" y="19977"/>
                    </a:lnTo>
                    <a:lnTo>
                      <a:pt x="14317" y="18717"/>
                    </a:lnTo>
                    <a:lnTo>
                      <a:pt x="15454" y="18923"/>
                    </a:lnTo>
                    <a:lnTo>
                      <a:pt x="16290" y="16793"/>
                    </a:lnTo>
                    <a:lnTo>
                      <a:pt x="17190" y="17595"/>
                    </a:lnTo>
                    <a:lnTo>
                      <a:pt x="19069" y="16724"/>
                    </a:lnTo>
                    <a:lnTo>
                      <a:pt x="18358" y="13746"/>
                    </a:lnTo>
                    <a:lnTo>
                      <a:pt x="19984" y="9897"/>
                    </a:lnTo>
                    <a:lnTo>
                      <a:pt x="19653" y="9095"/>
                    </a:lnTo>
                    <a:lnTo>
                      <a:pt x="18753" y="8202"/>
                    </a:lnTo>
                    <a:lnTo>
                      <a:pt x="16227" y="8912"/>
                    </a:lnTo>
                    <a:lnTo>
                      <a:pt x="16069" y="7514"/>
                    </a:lnTo>
                    <a:lnTo>
                      <a:pt x="15091" y="8477"/>
                    </a:lnTo>
                    <a:lnTo>
                      <a:pt x="15343" y="6667"/>
                    </a:lnTo>
                    <a:lnTo>
                      <a:pt x="14586" y="6323"/>
                    </a:lnTo>
                    <a:lnTo>
                      <a:pt x="14507" y="7354"/>
                    </a:lnTo>
                    <a:lnTo>
                      <a:pt x="13244" y="5979"/>
                    </a:lnTo>
                    <a:lnTo>
                      <a:pt x="12076" y="5956"/>
                    </a:lnTo>
                    <a:lnTo>
                      <a:pt x="11507" y="7216"/>
                    </a:lnTo>
                    <a:lnTo>
                      <a:pt x="11097" y="5613"/>
                    </a:lnTo>
                    <a:lnTo>
                      <a:pt x="12313" y="4467"/>
                    </a:lnTo>
                    <a:lnTo>
                      <a:pt x="11776" y="3688"/>
                    </a:lnTo>
                    <a:lnTo>
                      <a:pt x="8508" y="4628"/>
                    </a:lnTo>
                    <a:lnTo>
                      <a:pt x="6267" y="1100"/>
                    </a:lnTo>
                    <a:lnTo>
                      <a:pt x="4420" y="275"/>
                    </a:lnTo>
                    <a:lnTo>
                      <a:pt x="3268" y="962"/>
                    </a:lnTo>
                    <a:lnTo>
                      <a:pt x="2636" y="0"/>
                    </a:lnTo>
                    <a:lnTo>
                      <a:pt x="1910" y="2383"/>
                    </a:lnTo>
                    <a:lnTo>
                      <a:pt x="3425" y="4674"/>
                    </a:lnTo>
                    <a:lnTo>
                      <a:pt x="1910" y="3780"/>
                    </a:lnTo>
                    <a:lnTo>
                      <a:pt x="0" y="7423"/>
                    </a:lnTo>
                    <a:lnTo>
                      <a:pt x="300" y="7606"/>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106" name="Seine-Maritime">
                <a:hlinkHover r:id="" action="ppaction://macro?name=Affichage_nom_dept"/>
              </p:cNvPr>
              <p:cNvSpPr>
                <a:spLocks/>
              </p:cNvSpPr>
              <p:nvPr/>
            </p:nvSpPr>
            <p:spPr bwMode="auto">
              <a:xfrm>
                <a:off x="3731937" y="1410284"/>
                <a:ext cx="760804" cy="549920"/>
              </a:xfrm>
              <a:custGeom>
                <a:avLst/>
                <a:gdLst>
                  <a:gd name="T0" fmla="*/ 38781 w 20000"/>
                  <a:gd name="T1" fmla="*/ 240534 h 20000"/>
                  <a:gd name="T2" fmla="*/ 232078 w 20000"/>
                  <a:gd name="T3" fmla="*/ 133281 h 20000"/>
                  <a:gd name="T4" fmla="*/ 466056 w 20000"/>
                  <a:gd name="T5" fmla="*/ 83125 h 20000"/>
                  <a:gd name="T6" fmla="*/ 584301 w 20000"/>
                  <a:gd name="T7" fmla="*/ 0 h 20000"/>
                  <a:gd name="T8" fmla="*/ 596391 w 20000"/>
                  <a:gd name="T9" fmla="*/ 5068 h 20000"/>
                  <a:gd name="T10" fmla="*/ 720338 w 20000"/>
                  <a:gd name="T11" fmla="*/ 110420 h 20000"/>
                  <a:gd name="T12" fmla="*/ 759766 w 20000"/>
                  <a:gd name="T13" fmla="*/ 213239 h 20000"/>
                  <a:gd name="T14" fmla="*/ 717829 w 20000"/>
                  <a:gd name="T15" fmla="*/ 255132 h 20000"/>
                  <a:gd name="T16" fmla="*/ 743873 w 20000"/>
                  <a:gd name="T17" fmla="*/ 266535 h 20000"/>
                  <a:gd name="T18" fmla="*/ 720338 w 20000"/>
                  <a:gd name="T19" fmla="*/ 291296 h 20000"/>
                  <a:gd name="T20" fmla="*/ 728627 w 20000"/>
                  <a:gd name="T21" fmla="*/ 387119 h 20000"/>
                  <a:gd name="T22" fmla="*/ 758511 w 20000"/>
                  <a:gd name="T23" fmla="*/ 395382 h 20000"/>
                  <a:gd name="T24" fmla="*/ 722886 w 20000"/>
                  <a:gd name="T25" fmla="*/ 451873 h 20000"/>
                  <a:gd name="T26" fmla="*/ 577951 w 20000"/>
                  <a:gd name="T27" fmla="*/ 413147 h 20000"/>
                  <a:gd name="T28" fmla="*/ 525178 w 20000"/>
                  <a:gd name="T29" fmla="*/ 484870 h 20000"/>
                  <a:gd name="T30" fmla="*/ 401840 w 20000"/>
                  <a:gd name="T31" fmla="*/ 550230 h 20000"/>
                  <a:gd name="T32" fmla="*/ 332528 w 20000"/>
                  <a:gd name="T33" fmla="*/ 494372 h 20000"/>
                  <a:gd name="T34" fmla="*/ 371956 w 20000"/>
                  <a:gd name="T35" fmla="*/ 487404 h 20000"/>
                  <a:gd name="T36" fmla="*/ 367507 w 20000"/>
                  <a:gd name="T37" fmla="*/ 465176 h 20000"/>
                  <a:gd name="T38" fmla="*/ 317244 w 20000"/>
                  <a:gd name="T39" fmla="*/ 427745 h 20000"/>
                  <a:gd name="T40" fmla="*/ 251772 w 20000"/>
                  <a:gd name="T41" fmla="*/ 441709 h 20000"/>
                  <a:gd name="T42" fmla="*/ 185008 w 20000"/>
                  <a:gd name="T43" fmla="*/ 383318 h 20000"/>
                  <a:gd name="T44" fmla="*/ 132882 w 20000"/>
                  <a:gd name="T45" fmla="*/ 406812 h 20000"/>
                  <a:gd name="T46" fmla="*/ 0 w 20000"/>
                  <a:gd name="T47" fmla="*/ 377617 h 20000"/>
                  <a:gd name="T48" fmla="*/ 38781 w 20000"/>
                  <a:gd name="T49" fmla="*/ 240534 h 200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000"/>
                  <a:gd name="T76" fmla="*/ 0 h 20000"/>
                  <a:gd name="T77" fmla="*/ 20000 w 20000"/>
                  <a:gd name="T78" fmla="*/ 20000 h 200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000" h="20000">
                    <a:moveTo>
                      <a:pt x="1020" y="8733"/>
                    </a:moveTo>
                    <a:lnTo>
                      <a:pt x="6104" y="4839"/>
                    </a:lnTo>
                    <a:lnTo>
                      <a:pt x="12258" y="3018"/>
                    </a:lnTo>
                    <a:lnTo>
                      <a:pt x="15368" y="0"/>
                    </a:lnTo>
                    <a:lnTo>
                      <a:pt x="15686" y="184"/>
                    </a:lnTo>
                    <a:lnTo>
                      <a:pt x="18946" y="4009"/>
                    </a:lnTo>
                    <a:lnTo>
                      <a:pt x="19983" y="7742"/>
                    </a:lnTo>
                    <a:lnTo>
                      <a:pt x="18880" y="9263"/>
                    </a:lnTo>
                    <a:lnTo>
                      <a:pt x="19565" y="9677"/>
                    </a:lnTo>
                    <a:lnTo>
                      <a:pt x="18946" y="10576"/>
                    </a:lnTo>
                    <a:lnTo>
                      <a:pt x="19164" y="14055"/>
                    </a:lnTo>
                    <a:lnTo>
                      <a:pt x="19950" y="14355"/>
                    </a:lnTo>
                    <a:lnTo>
                      <a:pt x="19013" y="16406"/>
                    </a:lnTo>
                    <a:lnTo>
                      <a:pt x="15201" y="15000"/>
                    </a:lnTo>
                    <a:lnTo>
                      <a:pt x="13813" y="17604"/>
                    </a:lnTo>
                    <a:lnTo>
                      <a:pt x="10569" y="19977"/>
                    </a:lnTo>
                    <a:lnTo>
                      <a:pt x="8746" y="17949"/>
                    </a:lnTo>
                    <a:lnTo>
                      <a:pt x="9783" y="17696"/>
                    </a:lnTo>
                    <a:lnTo>
                      <a:pt x="9666" y="16889"/>
                    </a:lnTo>
                    <a:lnTo>
                      <a:pt x="8344" y="15530"/>
                    </a:lnTo>
                    <a:lnTo>
                      <a:pt x="6622" y="16037"/>
                    </a:lnTo>
                    <a:lnTo>
                      <a:pt x="4866" y="13917"/>
                    </a:lnTo>
                    <a:lnTo>
                      <a:pt x="3495" y="14770"/>
                    </a:lnTo>
                    <a:lnTo>
                      <a:pt x="0" y="13710"/>
                    </a:lnTo>
                    <a:lnTo>
                      <a:pt x="1020" y="8733"/>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107" name="Calvados">
                <a:hlinkHover r:id="" action="ppaction://macro?name=Affichage_nom_dept"/>
              </p:cNvPr>
              <p:cNvSpPr>
                <a:spLocks/>
              </p:cNvSpPr>
              <p:nvPr/>
            </p:nvSpPr>
            <p:spPr bwMode="auto">
              <a:xfrm>
                <a:off x="3149107" y="1822005"/>
                <a:ext cx="730916" cy="444831"/>
              </a:xfrm>
              <a:custGeom>
                <a:avLst/>
                <a:gdLst>
                  <a:gd name="T0" fmla="*/ 621 w 20000"/>
                  <a:gd name="T1" fmla="*/ 381003 h 20000"/>
                  <a:gd name="T2" fmla="*/ 64152 w 20000"/>
                  <a:gd name="T3" fmla="*/ 336553 h 20000"/>
                  <a:gd name="T4" fmla="*/ 53965 w 20000"/>
                  <a:gd name="T5" fmla="*/ 297170 h 20000"/>
                  <a:gd name="T6" fmla="*/ 101614 w 20000"/>
                  <a:gd name="T7" fmla="*/ 297170 h 20000"/>
                  <a:gd name="T8" fmla="*/ 138419 w 20000"/>
                  <a:gd name="T9" fmla="*/ 255899 h 20000"/>
                  <a:gd name="T10" fmla="*/ 132066 w 20000"/>
                  <a:gd name="T11" fmla="*/ 183512 h 20000"/>
                  <a:gd name="T12" fmla="*/ 103513 w 20000"/>
                  <a:gd name="T13" fmla="*/ 162554 h 20000"/>
                  <a:gd name="T14" fmla="*/ 132066 w 20000"/>
                  <a:gd name="T15" fmla="*/ 133995 h 20000"/>
                  <a:gd name="T16" fmla="*/ 74924 w 20000"/>
                  <a:gd name="T17" fmla="*/ 131439 h 20000"/>
                  <a:gd name="T18" fmla="*/ 29210 w 20000"/>
                  <a:gd name="T19" fmla="*/ 76832 h 20000"/>
                  <a:gd name="T20" fmla="*/ 38740 w 20000"/>
                  <a:gd name="T21" fmla="*/ 39360 h 20000"/>
                  <a:gd name="T22" fmla="*/ 57142 w 20000"/>
                  <a:gd name="T23" fmla="*/ 2534 h 20000"/>
                  <a:gd name="T24" fmla="*/ 101614 w 20000"/>
                  <a:gd name="T25" fmla="*/ 0 h 20000"/>
                  <a:gd name="T26" fmla="*/ 437529 w 20000"/>
                  <a:gd name="T27" fmla="*/ 96523 h 20000"/>
                  <a:gd name="T28" fmla="*/ 673108 w 20000"/>
                  <a:gd name="T29" fmla="*/ 645 h 20000"/>
                  <a:gd name="T30" fmla="*/ 675007 w 20000"/>
                  <a:gd name="T31" fmla="*/ 78743 h 20000"/>
                  <a:gd name="T32" fmla="*/ 672451 w 20000"/>
                  <a:gd name="T33" fmla="*/ 83188 h 20000"/>
                  <a:gd name="T34" fmla="*/ 705495 w 20000"/>
                  <a:gd name="T35" fmla="*/ 105413 h 20000"/>
                  <a:gd name="T36" fmla="*/ 680703 w 20000"/>
                  <a:gd name="T37" fmla="*/ 128260 h 20000"/>
                  <a:gd name="T38" fmla="*/ 725175 w 20000"/>
                  <a:gd name="T39" fmla="*/ 205115 h 20000"/>
                  <a:gd name="T40" fmla="*/ 697243 w 20000"/>
                  <a:gd name="T41" fmla="*/ 262255 h 20000"/>
                  <a:gd name="T42" fmla="*/ 729629 w 20000"/>
                  <a:gd name="T43" fmla="*/ 288925 h 20000"/>
                  <a:gd name="T44" fmla="*/ 711190 w 20000"/>
                  <a:gd name="T45" fmla="*/ 335909 h 20000"/>
                  <a:gd name="T46" fmla="*/ 583579 w 20000"/>
                  <a:gd name="T47" fmla="*/ 330197 h 20000"/>
                  <a:gd name="T48" fmla="*/ 465461 w 20000"/>
                  <a:gd name="T49" fmla="*/ 415296 h 20000"/>
                  <a:gd name="T50" fmla="*/ 377831 w 20000"/>
                  <a:gd name="T51" fmla="*/ 382915 h 20000"/>
                  <a:gd name="T52" fmla="*/ 366403 w 20000"/>
                  <a:gd name="T53" fmla="*/ 405140 h 20000"/>
                  <a:gd name="T54" fmla="*/ 329562 w 20000"/>
                  <a:gd name="T55" fmla="*/ 370202 h 20000"/>
                  <a:gd name="T56" fmla="*/ 266687 w 20000"/>
                  <a:gd name="T57" fmla="*/ 396872 h 20000"/>
                  <a:gd name="T58" fmla="*/ 213343 w 20000"/>
                  <a:gd name="T59" fmla="*/ 382915 h 20000"/>
                  <a:gd name="T60" fmla="*/ 145429 w 20000"/>
                  <a:gd name="T61" fmla="*/ 443855 h 20000"/>
                  <a:gd name="T62" fmla="*/ 43815 w 20000"/>
                  <a:gd name="T63" fmla="*/ 424186 h 20000"/>
                  <a:gd name="T64" fmla="*/ 0 w 20000"/>
                  <a:gd name="T65" fmla="*/ 381003 h 20000"/>
                  <a:gd name="T66" fmla="*/ 621 w 20000"/>
                  <a:gd name="T67" fmla="*/ 381003 h 200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0000"/>
                  <a:gd name="T103" fmla="*/ 0 h 20000"/>
                  <a:gd name="T104" fmla="*/ 20000 w 20000"/>
                  <a:gd name="T105" fmla="*/ 20000 h 200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0000" h="20000">
                    <a:moveTo>
                      <a:pt x="17" y="17143"/>
                    </a:moveTo>
                    <a:lnTo>
                      <a:pt x="1757" y="15143"/>
                    </a:lnTo>
                    <a:lnTo>
                      <a:pt x="1478" y="13371"/>
                    </a:lnTo>
                    <a:lnTo>
                      <a:pt x="2783" y="13371"/>
                    </a:lnTo>
                    <a:lnTo>
                      <a:pt x="3791" y="11514"/>
                    </a:lnTo>
                    <a:lnTo>
                      <a:pt x="3617" y="8257"/>
                    </a:lnTo>
                    <a:lnTo>
                      <a:pt x="2835" y="7314"/>
                    </a:lnTo>
                    <a:lnTo>
                      <a:pt x="3617" y="6029"/>
                    </a:lnTo>
                    <a:lnTo>
                      <a:pt x="2052" y="5914"/>
                    </a:lnTo>
                    <a:lnTo>
                      <a:pt x="800" y="3457"/>
                    </a:lnTo>
                    <a:lnTo>
                      <a:pt x="1061" y="1771"/>
                    </a:lnTo>
                    <a:lnTo>
                      <a:pt x="1565" y="114"/>
                    </a:lnTo>
                    <a:lnTo>
                      <a:pt x="2783" y="0"/>
                    </a:lnTo>
                    <a:lnTo>
                      <a:pt x="11983" y="4343"/>
                    </a:lnTo>
                    <a:lnTo>
                      <a:pt x="18435" y="29"/>
                    </a:lnTo>
                    <a:lnTo>
                      <a:pt x="18487" y="3543"/>
                    </a:lnTo>
                    <a:lnTo>
                      <a:pt x="18417" y="3743"/>
                    </a:lnTo>
                    <a:lnTo>
                      <a:pt x="19322" y="4743"/>
                    </a:lnTo>
                    <a:lnTo>
                      <a:pt x="18643" y="5771"/>
                    </a:lnTo>
                    <a:lnTo>
                      <a:pt x="19861" y="9229"/>
                    </a:lnTo>
                    <a:lnTo>
                      <a:pt x="19096" y="11800"/>
                    </a:lnTo>
                    <a:lnTo>
                      <a:pt x="19983" y="13000"/>
                    </a:lnTo>
                    <a:lnTo>
                      <a:pt x="19478" y="15114"/>
                    </a:lnTo>
                    <a:lnTo>
                      <a:pt x="15983" y="14857"/>
                    </a:lnTo>
                    <a:lnTo>
                      <a:pt x="12748" y="18686"/>
                    </a:lnTo>
                    <a:lnTo>
                      <a:pt x="10348" y="17229"/>
                    </a:lnTo>
                    <a:lnTo>
                      <a:pt x="10035" y="18229"/>
                    </a:lnTo>
                    <a:lnTo>
                      <a:pt x="9026" y="16657"/>
                    </a:lnTo>
                    <a:lnTo>
                      <a:pt x="7304" y="17857"/>
                    </a:lnTo>
                    <a:lnTo>
                      <a:pt x="5843" y="17229"/>
                    </a:lnTo>
                    <a:lnTo>
                      <a:pt x="3983" y="19971"/>
                    </a:lnTo>
                    <a:lnTo>
                      <a:pt x="1200" y="19086"/>
                    </a:lnTo>
                    <a:lnTo>
                      <a:pt x="0" y="17143"/>
                    </a:lnTo>
                    <a:lnTo>
                      <a:pt x="17" y="17143"/>
                    </a:lnTo>
                    <a:close/>
                  </a:path>
                </a:pathLst>
              </a:custGeom>
              <a:grpFill/>
              <a:ln w="3175" algn="ctr">
                <a:solidFill>
                  <a:schemeClr val="accent1"/>
                </a:solidFill>
                <a:round/>
                <a:headEnd/>
                <a:tailEnd/>
              </a:ln>
              <a:effectLst/>
            </p:spPr>
            <p:txBody>
              <a:bodyPr/>
              <a:lstStyle/>
              <a:p>
                <a:pPr defTabSz="1215856">
                  <a:defRPr/>
                </a:pPr>
                <a:endParaRPr lang="fr-FR" sz="2400">
                  <a:solidFill>
                    <a:srgbClr val="000000"/>
                  </a:solidFill>
                  <a:latin typeface="Arial" charset="0"/>
                  <a:cs typeface="Arial"/>
                </a:endParaRPr>
              </a:p>
            </p:txBody>
          </p:sp>
          <p:sp>
            <p:nvSpPr>
              <p:cNvPr id="108" name="Eure">
                <a:hlinkHover r:id="" action="ppaction://macro?name=Affichage_nom_dept"/>
              </p:cNvPr>
              <p:cNvSpPr>
                <a:spLocks/>
              </p:cNvSpPr>
              <p:nvPr/>
            </p:nvSpPr>
            <p:spPr bwMode="auto">
              <a:xfrm>
                <a:off x="3822963" y="1793213"/>
                <a:ext cx="669779" cy="564316"/>
              </a:xfrm>
              <a:custGeom>
                <a:avLst/>
                <a:gdLst>
                  <a:gd name="T0" fmla="*/ 2546 w 20000"/>
                  <a:gd name="T1" fmla="*/ 108401 h 20000"/>
                  <a:gd name="T2" fmla="*/ 636 w 20000"/>
                  <a:gd name="T3" fmla="*/ 30432 h 20000"/>
                  <a:gd name="T4" fmla="*/ 41870 w 20000"/>
                  <a:gd name="T5" fmla="*/ 22824 h 20000"/>
                  <a:gd name="T6" fmla="*/ 93890 w 20000"/>
                  <a:gd name="T7" fmla="*/ 0 h 20000"/>
                  <a:gd name="T8" fmla="*/ 160514 w 20000"/>
                  <a:gd name="T9" fmla="*/ 57681 h 20000"/>
                  <a:gd name="T10" fmla="*/ 225832 w 20000"/>
                  <a:gd name="T11" fmla="*/ 44381 h 20000"/>
                  <a:gd name="T12" fmla="*/ 276612 w 20000"/>
                  <a:gd name="T13" fmla="*/ 81773 h 20000"/>
                  <a:gd name="T14" fmla="*/ 281034 w 20000"/>
                  <a:gd name="T15" fmla="*/ 103977 h 20000"/>
                  <a:gd name="T16" fmla="*/ 241709 w 20000"/>
                  <a:gd name="T17" fmla="*/ 110937 h 20000"/>
                  <a:gd name="T18" fmla="*/ 310845 w 20000"/>
                  <a:gd name="T19" fmla="*/ 166082 h 20000"/>
                  <a:gd name="T20" fmla="*/ 433307 w 20000"/>
                  <a:gd name="T21" fmla="*/ 101441 h 20000"/>
                  <a:gd name="T22" fmla="*/ 486600 w 20000"/>
                  <a:gd name="T23" fmla="*/ 29784 h 20000"/>
                  <a:gd name="T24" fmla="*/ 630600 w 20000"/>
                  <a:gd name="T25" fmla="*/ 68473 h 20000"/>
                  <a:gd name="T26" fmla="*/ 669289 w 20000"/>
                  <a:gd name="T27" fmla="*/ 162926 h 20000"/>
                  <a:gd name="T28" fmla="*/ 626145 w 20000"/>
                  <a:gd name="T29" fmla="*/ 178142 h 20000"/>
                  <a:gd name="T30" fmla="*/ 623600 w 20000"/>
                  <a:gd name="T31" fmla="*/ 184482 h 20000"/>
                  <a:gd name="T32" fmla="*/ 626145 w 20000"/>
                  <a:gd name="T33" fmla="*/ 188286 h 20000"/>
                  <a:gd name="T34" fmla="*/ 581093 w 20000"/>
                  <a:gd name="T35" fmla="*/ 292236 h 20000"/>
                  <a:gd name="T36" fmla="*/ 507535 w 20000"/>
                  <a:gd name="T37" fmla="*/ 308100 h 20000"/>
                  <a:gd name="T38" fmla="*/ 506262 w 20000"/>
                  <a:gd name="T39" fmla="*/ 311904 h 20000"/>
                  <a:gd name="T40" fmla="*/ 529710 w 20000"/>
                  <a:gd name="T41" fmla="*/ 387957 h 20000"/>
                  <a:gd name="T42" fmla="*/ 450424 w 20000"/>
                  <a:gd name="T43" fmla="*/ 504614 h 20000"/>
                  <a:gd name="T44" fmla="*/ 355898 w 20000"/>
                  <a:gd name="T45" fmla="*/ 486862 h 20000"/>
                  <a:gd name="T46" fmla="*/ 212534 w 20000"/>
                  <a:gd name="T47" fmla="*/ 562943 h 20000"/>
                  <a:gd name="T48" fmla="*/ 120519 w 20000"/>
                  <a:gd name="T49" fmla="*/ 407625 h 20000"/>
                  <a:gd name="T50" fmla="*/ 43780 w 20000"/>
                  <a:gd name="T51" fmla="*/ 407625 h 20000"/>
                  <a:gd name="T52" fmla="*/ 39325 w 20000"/>
                  <a:gd name="T53" fmla="*/ 365132 h 20000"/>
                  <a:gd name="T54" fmla="*/ 57111 w 20000"/>
                  <a:gd name="T55" fmla="*/ 318244 h 20000"/>
                  <a:gd name="T56" fmla="*/ 24754 w 20000"/>
                  <a:gd name="T57" fmla="*/ 291616 h 20000"/>
                  <a:gd name="T58" fmla="*/ 52656 w 20000"/>
                  <a:gd name="T59" fmla="*/ 234555 h 20000"/>
                  <a:gd name="T60" fmla="*/ 8240 w 20000"/>
                  <a:gd name="T61" fmla="*/ 157854 h 20000"/>
                  <a:gd name="T62" fmla="*/ 32994 w 20000"/>
                  <a:gd name="T63" fmla="*/ 134382 h 20000"/>
                  <a:gd name="T64" fmla="*/ 0 w 20000"/>
                  <a:gd name="T65" fmla="*/ 112825 h 20000"/>
                  <a:gd name="T66" fmla="*/ 2546 w 20000"/>
                  <a:gd name="T67" fmla="*/ 108401 h 200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0000"/>
                  <a:gd name="T103" fmla="*/ 0 h 20000"/>
                  <a:gd name="T104" fmla="*/ 20000 w 20000"/>
                  <a:gd name="T105" fmla="*/ 20000 h 200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0000" h="20000">
                    <a:moveTo>
                      <a:pt x="76" y="3847"/>
                    </a:moveTo>
                    <a:lnTo>
                      <a:pt x="19" y="1080"/>
                    </a:lnTo>
                    <a:lnTo>
                      <a:pt x="1250" y="810"/>
                    </a:lnTo>
                    <a:lnTo>
                      <a:pt x="2803" y="0"/>
                    </a:lnTo>
                    <a:lnTo>
                      <a:pt x="4792" y="2047"/>
                    </a:lnTo>
                    <a:lnTo>
                      <a:pt x="6742" y="1575"/>
                    </a:lnTo>
                    <a:lnTo>
                      <a:pt x="8258" y="2902"/>
                    </a:lnTo>
                    <a:lnTo>
                      <a:pt x="8390" y="3690"/>
                    </a:lnTo>
                    <a:lnTo>
                      <a:pt x="7216" y="3937"/>
                    </a:lnTo>
                    <a:lnTo>
                      <a:pt x="9280" y="5894"/>
                    </a:lnTo>
                    <a:lnTo>
                      <a:pt x="12936" y="3600"/>
                    </a:lnTo>
                    <a:lnTo>
                      <a:pt x="14527" y="1057"/>
                    </a:lnTo>
                    <a:lnTo>
                      <a:pt x="18826" y="2430"/>
                    </a:lnTo>
                    <a:lnTo>
                      <a:pt x="19981" y="5782"/>
                    </a:lnTo>
                    <a:lnTo>
                      <a:pt x="18693" y="6322"/>
                    </a:lnTo>
                    <a:lnTo>
                      <a:pt x="18617" y="6547"/>
                    </a:lnTo>
                    <a:lnTo>
                      <a:pt x="18693" y="6682"/>
                    </a:lnTo>
                    <a:lnTo>
                      <a:pt x="17348" y="10371"/>
                    </a:lnTo>
                    <a:lnTo>
                      <a:pt x="15152" y="10934"/>
                    </a:lnTo>
                    <a:lnTo>
                      <a:pt x="15114" y="11069"/>
                    </a:lnTo>
                    <a:lnTo>
                      <a:pt x="15814" y="13768"/>
                    </a:lnTo>
                    <a:lnTo>
                      <a:pt x="13447" y="17908"/>
                    </a:lnTo>
                    <a:lnTo>
                      <a:pt x="10625" y="17278"/>
                    </a:lnTo>
                    <a:lnTo>
                      <a:pt x="6345" y="19978"/>
                    </a:lnTo>
                    <a:lnTo>
                      <a:pt x="3598" y="14466"/>
                    </a:lnTo>
                    <a:lnTo>
                      <a:pt x="1307" y="14466"/>
                    </a:lnTo>
                    <a:lnTo>
                      <a:pt x="1174" y="12958"/>
                    </a:lnTo>
                    <a:lnTo>
                      <a:pt x="1705" y="11294"/>
                    </a:lnTo>
                    <a:lnTo>
                      <a:pt x="739" y="10349"/>
                    </a:lnTo>
                    <a:lnTo>
                      <a:pt x="1572" y="8324"/>
                    </a:lnTo>
                    <a:lnTo>
                      <a:pt x="246" y="5602"/>
                    </a:lnTo>
                    <a:lnTo>
                      <a:pt x="985" y="4769"/>
                    </a:lnTo>
                    <a:lnTo>
                      <a:pt x="0" y="4004"/>
                    </a:lnTo>
                    <a:lnTo>
                      <a:pt x="76" y="3847"/>
                    </a:lnTo>
                    <a:close/>
                  </a:path>
                </a:pathLst>
              </a:custGeom>
              <a:grpFill/>
              <a:ln w="3175" algn="ctr">
                <a:solidFill>
                  <a:schemeClr val="accent1"/>
                </a:solidFill>
                <a:round/>
                <a:headEnd/>
                <a:tailEnd/>
              </a:ln>
              <a:effectLst/>
            </p:spPr>
            <p:txBody>
              <a:bodyPr/>
              <a:lstStyle/>
              <a:p>
                <a:pPr defTabSz="1215856">
                  <a:defRPr/>
                </a:pPr>
                <a:endParaRPr lang="fr-FR" sz="2400">
                  <a:solidFill>
                    <a:srgbClr val="000000"/>
                  </a:solidFill>
                  <a:latin typeface="Arial" charset="0"/>
                  <a:cs typeface="Arial"/>
                </a:endParaRPr>
              </a:p>
            </p:txBody>
          </p:sp>
          <p:sp>
            <p:nvSpPr>
              <p:cNvPr id="109" name="Manche">
                <a:hlinkHover r:id="" action="ppaction://macro?name=Affichage_nom_dept"/>
              </p:cNvPr>
              <p:cNvSpPr>
                <a:spLocks/>
              </p:cNvSpPr>
              <p:nvPr/>
            </p:nvSpPr>
            <p:spPr bwMode="auto">
              <a:xfrm>
                <a:off x="2835275" y="1572958"/>
                <a:ext cx="498599" cy="878145"/>
              </a:xfrm>
              <a:custGeom>
                <a:avLst/>
                <a:gdLst>
                  <a:gd name="T0" fmla="*/ 5084 w 20000"/>
                  <a:gd name="T1" fmla="*/ 0 h 20000"/>
                  <a:gd name="T2" fmla="*/ 142688 w 20000"/>
                  <a:gd name="T3" fmla="*/ 63427 h 20000"/>
                  <a:gd name="T4" fmla="*/ 301876 w 20000"/>
                  <a:gd name="T5" fmla="*/ 39944 h 20000"/>
                  <a:gd name="T6" fmla="*/ 313915 w 20000"/>
                  <a:gd name="T7" fmla="*/ 97050 h 20000"/>
                  <a:gd name="T8" fmla="*/ 277152 w 20000"/>
                  <a:gd name="T9" fmla="*/ 138926 h 20000"/>
                  <a:gd name="T10" fmla="*/ 354515 w 20000"/>
                  <a:gd name="T11" fmla="*/ 289264 h 20000"/>
                  <a:gd name="T12" fmla="*/ 344995 w 20000"/>
                  <a:gd name="T13" fmla="*/ 326662 h 20000"/>
                  <a:gd name="T14" fmla="*/ 390655 w 20000"/>
                  <a:gd name="T15" fmla="*/ 381222 h 20000"/>
                  <a:gd name="T16" fmla="*/ 448378 w 20000"/>
                  <a:gd name="T17" fmla="*/ 383768 h 20000"/>
                  <a:gd name="T18" fmla="*/ 419193 w 20000"/>
                  <a:gd name="T19" fmla="*/ 412300 h 20000"/>
                  <a:gd name="T20" fmla="*/ 448378 w 20000"/>
                  <a:gd name="T21" fmla="*/ 433237 h 20000"/>
                  <a:gd name="T22" fmla="*/ 454086 w 20000"/>
                  <a:gd name="T23" fmla="*/ 504917 h 20000"/>
                  <a:gd name="T24" fmla="*/ 417298 w 20000"/>
                  <a:gd name="T25" fmla="*/ 546792 h 20000"/>
                  <a:gd name="T26" fmla="*/ 369744 w 20000"/>
                  <a:gd name="T27" fmla="*/ 546792 h 20000"/>
                  <a:gd name="T28" fmla="*/ 379888 w 20000"/>
                  <a:gd name="T29" fmla="*/ 586121 h 20000"/>
                  <a:gd name="T30" fmla="*/ 316457 w 20000"/>
                  <a:gd name="T31" fmla="*/ 630498 h 20000"/>
                  <a:gd name="T32" fmla="*/ 315834 w 20000"/>
                  <a:gd name="T33" fmla="*/ 630498 h 20000"/>
                  <a:gd name="T34" fmla="*/ 359575 w 20000"/>
                  <a:gd name="T35" fmla="*/ 672988 h 20000"/>
                  <a:gd name="T36" fmla="*/ 461064 w 20000"/>
                  <a:gd name="T37" fmla="*/ 692653 h 20000"/>
                  <a:gd name="T38" fmla="*/ 497852 w 20000"/>
                  <a:gd name="T39" fmla="*/ 784655 h 20000"/>
                  <a:gd name="T40" fmla="*/ 439505 w 20000"/>
                  <a:gd name="T41" fmla="*/ 858837 h 20000"/>
                  <a:gd name="T42" fmla="*/ 439505 w 20000"/>
                  <a:gd name="T43" fmla="*/ 867089 h 20000"/>
                  <a:gd name="T44" fmla="*/ 343100 w 20000"/>
                  <a:gd name="T45" fmla="*/ 855062 h 20000"/>
                  <a:gd name="T46" fmla="*/ 264466 w 20000"/>
                  <a:gd name="T47" fmla="*/ 826487 h 20000"/>
                  <a:gd name="T48" fmla="*/ 179476 w 20000"/>
                  <a:gd name="T49" fmla="*/ 877272 h 20000"/>
                  <a:gd name="T50" fmla="*/ 121129 w 20000"/>
                  <a:gd name="T51" fmla="*/ 756080 h 20000"/>
                  <a:gd name="T52" fmla="*/ 216886 w 20000"/>
                  <a:gd name="T53" fmla="*/ 758626 h 20000"/>
                  <a:gd name="T54" fmla="*/ 126214 w 20000"/>
                  <a:gd name="T55" fmla="*/ 675534 h 20000"/>
                  <a:gd name="T56" fmla="*/ 133193 w 20000"/>
                  <a:gd name="T57" fmla="*/ 375516 h 20000"/>
                  <a:gd name="T58" fmla="*/ 47555 w 20000"/>
                  <a:gd name="T59" fmla="*/ 240409 h 20000"/>
                  <a:gd name="T60" fmla="*/ 20288 w 20000"/>
                  <a:gd name="T61" fmla="*/ 136380 h 20000"/>
                  <a:gd name="T62" fmla="*/ 41847 w 20000"/>
                  <a:gd name="T63" fmla="*/ 66588 h 20000"/>
                  <a:gd name="T64" fmla="*/ 0 w 20000"/>
                  <a:gd name="T65" fmla="*/ 32350 h 20000"/>
                  <a:gd name="T66" fmla="*/ 5084 w 20000"/>
                  <a:gd name="T67" fmla="*/ 0 h 200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0000"/>
                  <a:gd name="T103" fmla="*/ 0 h 20000"/>
                  <a:gd name="T104" fmla="*/ 20000 w 20000"/>
                  <a:gd name="T105" fmla="*/ 20000 h 200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0000" h="20000">
                    <a:moveTo>
                      <a:pt x="204" y="0"/>
                    </a:moveTo>
                    <a:lnTo>
                      <a:pt x="5725" y="1445"/>
                    </a:lnTo>
                    <a:lnTo>
                      <a:pt x="12112" y="910"/>
                    </a:lnTo>
                    <a:lnTo>
                      <a:pt x="12595" y="2211"/>
                    </a:lnTo>
                    <a:lnTo>
                      <a:pt x="11120" y="3165"/>
                    </a:lnTo>
                    <a:lnTo>
                      <a:pt x="14224" y="6590"/>
                    </a:lnTo>
                    <a:lnTo>
                      <a:pt x="13842" y="7442"/>
                    </a:lnTo>
                    <a:lnTo>
                      <a:pt x="15674" y="8685"/>
                    </a:lnTo>
                    <a:lnTo>
                      <a:pt x="17990" y="8743"/>
                    </a:lnTo>
                    <a:lnTo>
                      <a:pt x="16819" y="9393"/>
                    </a:lnTo>
                    <a:lnTo>
                      <a:pt x="17990" y="9870"/>
                    </a:lnTo>
                    <a:lnTo>
                      <a:pt x="18219" y="11503"/>
                    </a:lnTo>
                    <a:lnTo>
                      <a:pt x="16743" y="12457"/>
                    </a:lnTo>
                    <a:lnTo>
                      <a:pt x="14835" y="12457"/>
                    </a:lnTo>
                    <a:lnTo>
                      <a:pt x="15242" y="13353"/>
                    </a:lnTo>
                    <a:lnTo>
                      <a:pt x="12697" y="14364"/>
                    </a:lnTo>
                    <a:lnTo>
                      <a:pt x="12672" y="14364"/>
                    </a:lnTo>
                    <a:lnTo>
                      <a:pt x="14427" y="15332"/>
                    </a:lnTo>
                    <a:lnTo>
                      <a:pt x="18499" y="15780"/>
                    </a:lnTo>
                    <a:lnTo>
                      <a:pt x="19975" y="17876"/>
                    </a:lnTo>
                    <a:lnTo>
                      <a:pt x="17634" y="19566"/>
                    </a:lnTo>
                    <a:lnTo>
                      <a:pt x="17634" y="19754"/>
                    </a:lnTo>
                    <a:lnTo>
                      <a:pt x="13766" y="19480"/>
                    </a:lnTo>
                    <a:lnTo>
                      <a:pt x="10611" y="18829"/>
                    </a:lnTo>
                    <a:lnTo>
                      <a:pt x="7201" y="19986"/>
                    </a:lnTo>
                    <a:lnTo>
                      <a:pt x="4860" y="17225"/>
                    </a:lnTo>
                    <a:lnTo>
                      <a:pt x="8702" y="17283"/>
                    </a:lnTo>
                    <a:lnTo>
                      <a:pt x="5064" y="15390"/>
                    </a:lnTo>
                    <a:lnTo>
                      <a:pt x="5344" y="8555"/>
                    </a:lnTo>
                    <a:lnTo>
                      <a:pt x="1908" y="5477"/>
                    </a:lnTo>
                    <a:lnTo>
                      <a:pt x="814" y="3107"/>
                    </a:lnTo>
                    <a:lnTo>
                      <a:pt x="1679" y="1517"/>
                    </a:lnTo>
                    <a:lnTo>
                      <a:pt x="0" y="737"/>
                    </a:lnTo>
                    <a:lnTo>
                      <a:pt x="204" y="0"/>
                    </a:lnTo>
                    <a:close/>
                  </a:path>
                </a:pathLst>
              </a:custGeom>
              <a:grpFill/>
              <a:ln w="3175" algn="ctr">
                <a:solidFill>
                  <a:schemeClr val="accent1"/>
                </a:solidFill>
                <a:round/>
                <a:headEnd/>
                <a:tailEnd/>
              </a:ln>
              <a:effectLst/>
            </p:spPr>
            <p:txBody>
              <a:bodyPr/>
              <a:lstStyle/>
              <a:p>
                <a:pPr defTabSz="1215856">
                  <a:defRPr/>
                </a:pPr>
                <a:endParaRPr lang="fr-FR" sz="2400">
                  <a:solidFill>
                    <a:srgbClr val="000000"/>
                  </a:solidFill>
                  <a:latin typeface="Arial" charset="0"/>
                  <a:cs typeface="Arial"/>
                </a:endParaRPr>
              </a:p>
            </p:txBody>
          </p:sp>
          <p:sp>
            <p:nvSpPr>
              <p:cNvPr id="110" name="Nord">
                <a:hlinkHover r:id="" action="ppaction://macro?name=Affichage_nom_dept"/>
              </p:cNvPr>
              <p:cNvSpPr>
                <a:spLocks/>
              </p:cNvSpPr>
              <p:nvPr/>
            </p:nvSpPr>
            <p:spPr bwMode="auto">
              <a:xfrm>
                <a:off x="4643544" y="720725"/>
                <a:ext cx="930626" cy="761538"/>
              </a:xfrm>
              <a:custGeom>
                <a:avLst/>
                <a:gdLst>
                  <a:gd name="T0" fmla="*/ 195730 w 20000"/>
                  <a:gd name="T1" fmla="*/ 0 h 20000"/>
                  <a:gd name="T2" fmla="*/ 231918 w 20000"/>
                  <a:gd name="T3" fmla="*/ 96507 h 20000"/>
                  <a:gd name="T4" fmla="*/ 217963 w 20000"/>
                  <a:gd name="T5" fmla="*/ 160668 h 20000"/>
                  <a:gd name="T6" fmla="*/ 309456 w 20000"/>
                  <a:gd name="T7" fmla="*/ 254622 h 20000"/>
                  <a:gd name="T8" fmla="*/ 346295 w 20000"/>
                  <a:gd name="T9" fmla="*/ 267957 h 20000"/>
                  <a:gd name="T10" fmla="*/ 397786 w 20000"/>
                  <a:gd name="T11" fmla="*/ 215265 h 20000"/>
                  <a:gd name="T12" fmla="*/ 452439 w 20000"/>
                  <a:gd name="T13" fmla="*/ 205740 h 20000"/>
                  <a:gd name="T14" fmla="*/ 503883 w 20000"/>
                  <a:gd name="T15" fmla="*/ 269253 h 20000"/>
                  <a:gd name="T16" fmla="*/ 512814 w 20000"/>
                  <a:gd name="T17" fmla="*/ 384162 h 20000"/>
                  <a:gd name="T18" fmla="*/ 655751 w 20000"/>
                  <a:gd name="T19" fmla="*/ 407670 h 20000"/>
                  <a:gd name="T20" fmla="*/ 700264 w 20000"/>
                  <a:gd name="T21" fmla="*/ 541020 h 20000"/>
                  <a:gd name="T22" fmla="*/ 714219 w 20000"/>
                  <a:gd name="T23" fmla="*/ 507378 h 20000"/>
                  <a:gd name="T24" fmla="*/ 838782 w 20000"/>
                  <a:gd name="T25" fmla="*/ 499758 h 20000"/>
                  <a:gd name="T26" fmla="*/ 887715 w 20000"/>
                  <a:gd name="T27" fmla="*/ 568338 h 20000"/>
                  <a:gd name="T28" fmla="*/ 919484 w 20000"/>
                  <a:gd name="T29" fmla="*/ 558813 h 20000"/>
                  <a:gd name="T30" fmla="*/ 885157 w 20000"/>
                  <a:gd name="T31" fmla="*/ 654063 h 20000"/>
                  <a:gd name="T32" fmla="*/ 913763 w 20000"/>
                  <a:gd name="T33" fmla="*/ 654063 h 20000"/>
                  <a:gd name="T34" fmla="*/ 929624 w 20000"/>
                  <a:gd name="T35" fmla="*/ 700392 h 20000"/>
                  <a:gd name="T36" fmla="*/ 892785 w 20000"/>
                  <a:gd name="T37" fmla="*/ 761352 h 20000"/>
                  <a:gd name="T38" fmla="*/ 702171 w 20000"/>
                  <a:gd name="T39" fmla="*/ 699783 h 20000"/>
                  <a:gd name="T40" fmla="*/ 658309 w 20000"/>
                  <a:gd name="T41" fmla="*/ 728967 h 20000"/>
                  <a:gd name="T42" fmla="*/ 631610 w 20000"/>
                  <a:gd name="T43" fmla="*/ 709308 h 20000"/>
                  <a:gd name="T44" fmla="*/ 603004 w 20000"/>
                  <a:gd name="T45" fmla="*/ 737235 h 20000"/>
                  <a:gd name="T46" fmla="*/ 463230 w 20000"/>
                  <a:gd name="T47" fmla="*/ 735330 h 20000"/>
                  <a:gd name="T48" fmla="*/ 426392 w 20000"/>
                  <a:gd name="T49" fmla="*/ 710565 h 20000"/>
                  <a:gd name="T50" fmla="*/ 470207 w 20000"/>
                  <a:gd name="T51" fmla="*/ 589293 h 20000"/>
                  <a:gd name="T52" fmla="*/ 393971 w 20000"/>
                  <a:gd name="T53" fmla="*/ 563232 h 20000"/>
                  <a:gd name="T54" fmla="*/ 425740 w 20000"/>
                  <a:gd name="T55" fmla="*/ 534048 h 20000"/>
                  <a:gd name="T56" fmla="*/ 381878 w 20000"/>
                  <a:gd name="T57" fmla="*/ 471792 h 20000"/>
                  <a:gd name="T58" fmla="*/ 423182 w 20000"/>
                  <a:gd name="T59" fmla="*/ 441960 h 20000"/>
                  <a:gd name="T60" fmla="*/ 373645 w 20000"/>
                  <a:gd name="T61" fmla="*/ 394983 h 20000"/>
                  <a:gd name="T62" fmla="*/ 304386 w 20000"/>
                  <a:gd name="T63" fmla="*/ 383553 h 20000"/>
                  <a:gd name="T64" fmla="*/ 331690 w 20000"/>
                  <a:gd name="T65" fmla="*/ 311163 h 20000"/>
                  <a:gd name="T66" fmla="*/ 304991 w 20000"/>
                  <a:gd name="T67" fmla="*/ 287007 h 20000"/>
                  <a:gd name="T68" fmla="*/ 279594 w 20000"/>
                  <a:gd name="T69" fmla="*/ 329565 h 20000"/>
                  <a:gd name="T70" fmla="*/ 114377 w 20000"/>
                  <a:gd name="T71" fmla="*/ 278778 h 20000"/>
                  <a:gd name="T72" fmla="*/ 104191 w 20000"/>
                  <a:gd name="T73" fmla="*/ 236868 h 20000"/>
                  <a:gd name="T74" fmla="*/ 130890 w 20000"/>
                  <a:gd name="T75" fmla="*/ 215265 h 20000"/>
                  <a:gd name="T76" fmla="*/ 48932 w 20000"/>
                  <a:gd name="T77" fmla="*/ 187947 h 20000"/>
                  <a:gd name="T78" fmla="*/ 0 w 20000"/>
                  <a:gd name="T79" fmla="*/ 54597 h 20000"/>
                  <a:gd name="T80" fmla="*/ 195730 w 20000"/>
                  <a:gd name="T81" fmla="*/ 0 h 200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000"/>
                  <a:gd name="T124" fmla="*/ 0 h 20000"/>
                  <a:gd name="T125" fmla="*/ 20000 w 20000"/>
                  <a:gd name="T126" fmla="*/ 20000 h 200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000" h="20000">
                    <a:moveTo>
                      <a:pt x="4208" y="0"/>
                    </a:moveTo>
                    <a:lnTo>
                      <a:pt x="4986" y="2533"/>
                    </a:lnTo>
                    <a:lnTo>
                      <a:pt x="4686" y="4217"/>
                    </a:lnTo>
                    <a:lnTo>
                      <a:pt x="6653" y="6683"/>
                    </a:lnTo>
                    <a:lnTo>
                      <a:pt x="7445" y="7033"/>
                    </a:lnTo>
                    <a:lnTo>
                      <a:pt x="8552" y="5650"/>
                    </a:lnTo>
                    <a:lnTo>
                      <a:pt x="9727" y="5400"/>
                    </a:lnTo>
                    <a:lnTo>
                      <a:pt x="10833" y="7067"/>
                    </a:lnTo>
                    <a:lnTo>
                      <a:pt x="11025" y="10083"/>
                    </a:lnTo>
                    <a:lnTo>
                      <a:pt x="14098" y="10700"/>
                    </a:lnTo>
                    <a:lnTo>
                      <a:pt x="15055" y="14200"/>
                    </a:lnTo>
                    <a:lnTo>
                      <a:pt x="15355" y="13317"/>
                    </a:lnTo>
                    <a:lnTo>
                      <a:pt x="18033" y="13117"/>
                    </a:lnTo>
                    <a:lnTo>
                      <a:pt x="19085" y="14917"/>
                    </a:lnTo>
                    <a:lnTo>
                      <a:pt x="19768" y="14667"/>
                    </a:lnTo>
                    <a:lnTo>
                      <a:pt x="19030" y="17167"/>
                    </a:lnTo>
                    <a:lnTo>
                      <a:pt x="19645" y="17167"/>
                    </a:lnTo>
                    <a:lnTo>
                      <a:pt x="19986" y="18383"/>
                    </a:lnTo>
                    <a:lnTo>
                      <a:pt x="19194" y="19983"/>
                    </a:lnTo>
                    <a:lnTo>
                      <a:pt x="15096" y="18367"/>
                    </a:lnTo>
                    <a:lnTo>
                      <a:pt x="14153" y="19133"/>
                    </a:lnTo>
                    <a:lnTo>
                      <a:pt x="13579" y="18617"/>
                    </a:lnTo>
                    <a:lnTo>
                      <a:pt x="12964" y="19350"/>
                    </a:lnTo>
                    <a:lnTo>
                      <a:pt x="9959" y="19300"/>
                    </a:lnTo>
                    <a:lnTo>
                      <a:pt x="9167" y="18650"/>
                    </a:lnTo>
                    <a:lnTo>
                      <a:pt x="10109" y="15467"/>
                    </a:lnTo>
                    <a:lnTo>
                      <a:pt x="8470" y="14783"/>
                    </a:lnTo>
                    <a:lnTo>
                      <a:pt x="9153" y="14017"/>
                    </a:lnTo>
                    <a:lnTo>
                      <a:pt x="8210" y="12383"/>
                    </a:lnTo>
                    <a:lnTo>
                      <a:pt x="9098" y="11600"/>
                    </a:lnTo>
                    <a:lnTo>
                      <a:pt x="8033" y="10367"/>
                    </a:lnTo>
                    <a:lnTo>
                      <a:pt x="6544" y="10067"/>
                    </a:lnTo>
                    <a:lnTo>
                      <a:pt x="7131" y="8167"/>
                    </a:lnTo>
                    <a:lnTo>
                      <a:pt x="6557" y="7533"/>
                    </a:lnTo>
                    <a:lnTo>
                      <a:pt x="6011" y="8650"/>
                    </a:lnTo>
                    <a:lnTo>
                      <a:pt x="2459" y="7317"/>
                    </a:lnTo>
                    <a:lnTo>
                      <a:pt x="2240" y="6217"/>
                    </a:lnTo>
                    <a:lnTo>
                      <a:pt x="2814" y="5650"/>
                    </a:lnTo>
                    <a:lnTo>
                      <a:pt x="1052" y="4933"/>
                    </a:lnTo>
                    <a:lnTo>
                      <a:pt x="0" y="1433"/>
                    </a:lnTo>
                    <a:lnTo>
                      <a:pt x="4208" y="0"/>
                    </a:lnTo>
                    <a:close/>
                  </a:path>
                </a:pathLst>
              </a:custGeom>
              <a:grpFill/>
              <a:ln w="0" algn="ctr">
                <a:solidFill>
                  <a:schemeClr val="accent1"/>
                </a:solidFill>
                <a:round/>
                <a:headEnd/>
                <a:tailEnd/>
              </a:ln>
              <a:effectLst/>
            </p:spPr>
            <p:txBody>
              <a:bodyPr/>
              <a:lstStyle/>
              <a:p>
                <a:pPr defTabSz="1215856">
                  <a:defRPr/>
                </a:pPr>
                <a:endParaRPr lang="fr-FR" sz="2400">
                  <a:solidFill>
                    <a:srgbClr val="000000"/>
                  </a:solidFill>
                  <a:latin typeface="Arial" charset="0"/>
                  <a:cs typeface="Arial"/>
                </a:endParaRPr>
              </a:p>
            </p:txBody>
          </p:sp>
          <p:sp>
            <p:nvSpPr>
              <p:cNvPr id="111" name="Orne">
                <a:hlinkHover r:id="" action="ppaction://macro?name=Affichage_nom_dept"/>
              </p:cNvPr>
              <p:cNvSpPr>
                <a:spLocks/>
              </p:cNvSpPr>
              <p:nvPr/>
            </p:nvSpPr>
            <p:spPr bwMode="auto">
              <a:xfrm>
                <a:off x="3275455" y="2153109"/>
                <a:ext cx="830092" cy="529766"/>
              </a:xfrm>
              <a:custGeom>
                <a:avLst/>
                <a:gdLst>
                  <a:gd name="T0" fmla="*/ 0 w 20000"/>
                  <a:gd name="T1" fmla="*/ 287992 h 20000"/>
                  <a:gd name="T2" fmla="*/ 43796 w 20000"/>
                  <a:gd name="T3" fmla="*/ 331868 h 20000"/>
                  <a:gd name="T4" fmla="*/ 85683 w 20000"/>
                  <a:gd name="T5" fmla="*/ 302626 h 20000"/>
                  <a:gd name="T6" fmla="*/ 91412 w 20000"/>
                  <a:gd name="T7" fmla="*/ 329959 h 20000"/>
                  <a:gd name="T8" fmla="*/ 185356 w 20000"/>
                  <a:gd name="T9" fmla="*/ 287355 h 20000"/>
                  <a:gd name="T10" fmla="*/ 227243 w 20000"/>
                  <a:gd name="T11" fmla="*/ 307080 h 20000"/>
                  <a:gd name="T12" fmla="*/ 281832 w 20000"/>
                  <a:gd name="T13" fmla="*/ 256841 h 20000"/>
                  <a:gd name="T14" fmla="*/ 323719 w 20000"/>
                  <a:gd name="T15" fmla="*/ 284174 h 20000"/>
                  <a:gd name="T16" fmla="*/ 325629 w 20000"/>
                  <a:gd name="T17" fmla="*/ 335049 h 20000"/>
                  <a:gd name="T18" fmla="*/ 365606 w 20000"/>
                  <a:gd name="T19" fmla="*/ 336322 h 20000"/>
                  <a:gd name="T20" fmla="*/ 361164 w 20000"/>
                  <a:gd name="T21" fmla="*/ 389715 h 20000"/>
                  <a:gd name="T22" fmla="*/ 517336 w 20000"/>
                  <a:gd name="T23" fmla="*/ 324233 h 20000"/>
                  <a:gd name="T24" fmla="*/ 560510 w 20000"/>
                  <a:gd name="T25" fmla="*/ 361746 h 20000"/>
                  <a:gd name="T26" fmla="*/ 565574 w 20000"/>
                  <a:gd name="T27" fmla="*/ 436773 h 20000"/>
                  <a:gd name="T28" fmla="*/ 742047 w 20000"/>
                  <a:gd name="T29" fmla="*/ 529589 h 20000"/>
                  <a:gd name="T30" fmla="*/ 733163 w 20000"/>
                  <a:gd name="T31" fmla="*/ 457743 h 20000"/>
                  <a:gd name="T32" fmla="*/ 730589 w 20000"/>
                  <a:gd name="T33" fmla="*/ 457743 h 20000"/>
                  <a:gd name="T34" fmla="*/ 829639 w 20000"/>
                  <a:gd name="T35" fmla="*/ 363655 h 20000"/>
                  <a:gd name="T36" fmla="*/ 761060 w 20000"/>
                  <a:gd name="T37" fmla="*/ 204084 h 20000"/>
                  <a:gd name="T38" fmla="*/ 669025 w 20000"/>
                  <a:gd name="T39" fmla="*/ 48966 h 20000"/>
                  <a:gd name="T40" fmla="*/ 592226 w 20000"/>
                  <a:gd name="T41" fmla="*/ 48966 h 20000"/>
                  <a:gd name="T42" fmla="*/ 587784 w 20000"/>
                  <a:gd name="T43" fmla="*/ 5726 h 20000"/>
                  <a:gd name="T44" fmla="*/ 459550 w 20000"/>
                  <a:gd name="T45" fmla="*/ 0 h 20000"/>
                  <a:gd name="T46" fmla="*/ 341487 w 20000"/>
                  <a:gd name="T47" fmla="*/ 85817 h 20000"/>
                  <a:gd name="T48" fmla="*/ 253894 w 20000"/>
                  <a:gd name="T49" fmla="*/ 52757 h 20000"/>
                  <a:gd name="T50" fmla="*/ 242478 w 20000"/>
                  <a:gd name="T51" fmla="*/ 75027 h 20000"/>
                  <a:gd name="T52" fmla="*/ 205656 w 20000"/>
                  <a:gd name="T53" fmla="*/ 40058 h 20000"/>
                  <a:gd name="T54" fmla="*/ 142805 w 20000"/>
                  <a:gd name="T55" fmla="*/ 66755 h 20000"/>
                  <a:gd name="T56" fmla="*/ 89502 w 20000"/>
                  <a:gd name="T57" fmla="*/ 52757 h 20000"/>
                  <a:gd name="T58" fmla="*/ 21587 w 20000"/>
                  <a:gd name="T59" fmla="*/ 113813 h 20000"/>
                  <a:gd name="T60" fmla="*/ 58409 w 20000"/>
                  <a:gd name="T61" fmla="*/ 205992 h 20000"/>
                  <a:gd name="T62" fmla="*/ 0 w 20000"/>
                  <a:gd name="T63" fmla="*/ 280383 h 20000"/>
                  <a:gd name="T64" fmla="*/ 0 w 20000"/>
                  <a:gd name="T65" fmla="*/ 287992 h 200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000"/>
                  <a:gd name="T100" fmla="*/ 0 h 20000"/>
                  <a:gd name="T101" fmla="*/ 20000 w 20000"/>
                  <a:gd name="T102" fmla="*/ 20000 h 200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000" h="20000">
                    <a:moveTo>
                      <a:pt x="0" y="10863"/>
                    </a:moveTo>
                    <a:lnTo>
                      <a:pt x="1055" y="12518"/>
                    </a:lnTo>
                    <a:lnTo>
                      <a:pt x="2064" y="11415"/>
                    </a:lnTo>
                    <a:lnTo>
                      <a:pt x="2202" y="12446"/>
                    </a:lnTo>
                    <a:lnTo>
                      <a:pt x="4465" y="10839"/>
                    </a:lnTo>
                    <a:lnTo>
                      <a:pt x="5474" y="11583"/>
                    </a:lnTo>
                    <a:lnTo>
                      <a:pt x="6789" y="9688"/>
                    </a:lnTo>
                    <a:lnTo>
                      <a:pt x="7798" y="10719"/>
                    </a:lnTo>
                    <a:lnTo>
                      <a:pt x="7844" y="12638"/>
                    </a:lnTo>
                    <a:lnTo>
                      <a:pt x="8807" y="12686"/>
                    </a:lnTo>
                    <a:lnTo>
                      <a:pt x="8700" y="14700"/>
                    </a:lnTo>
                    <a:lnTo>
                      <a:pt x="12462" y="12230"/>
                    </a:lnTo>
                    <a:lnTo>
                      <a:pt x="13502" y="13645"/>
                    </a:lnTo>
                    <a:lnTo>
                      <a:pt x="13624" y="16475"/>
                    </a:lnTo>
                    <a:lnTo>
                      <a:pt x="17875" y="19976"/>
                    </a:lnTo>
                    <a:lnTo>
                      <a:pt x="17661" y="17266"/>
                    </a:lnTo>
                    <a:lnTo>
                      <a:pt x="17599" y="17266"/>
                    </a:lnTo>
                    <a:lnTo>
                      <a:pt x="19985" y="13717"/>
                    </a:lnTo>
                    <a:lnTo>
                      <a:pt x="18333" y="7698"/>
                    </a:lnTo>
                    <a:lnTo>
                      <a:pt x="16116" y="1847"/>
                    </a:lnTo>
                    <a:lnTo>
                      <a:pt x="14266" y="1847"/>
                    </a:lnTo>
                    <a:lnTo>
                      <a:pt x="14159" y="216"/>
                    </a:lnTo>
                    <a:lnTo>
                      <a:pt x="11070" y="0"/>
                    </a:lnTo>
                    <a:lnTo>
                      <a:pt x="8226" y="3237"/>
                    </a:lnTo>
                    <a:lnTo>
                      <a:pt x="6116" y="1990"/>
                    </a:lnTo>
                    <a:lnTo>
                      <a:pt x="5841" y="2830"/>
                    </a:lnTo>
                    <a:lnTo>
                      <a:pt x="4954" y="1511"/>
                    </a:lnTo>
                    <a:lnTo>
                      <a:pt x="3440" y="2518"/>
                    </a:lnTo>
                    <a:lnTo>
                      <a:pt x="2156" y="1990"/>
                    </a:lnTo>
                    <a:lnTo>
                      <a:pt x="520" y="4293"/>
                    </a:lnTo>
                    <a:lnTo>
                      <a:pt x="1407" y="7770"/>
                    </a:lnTo>
                    <a:lnTo>
                      <a:pt x="0" y="10576"/>
                    </a:lnTo>
                    <a:lnTo>
                      <a:pt x="0" y="10863"/>
                    </a:lnTo>
                    <a:close/>
                  </a:path>
                </a:pathLst>
              </a:custGeom>
              <a:grpFill/>
              <a:ln w="3175" algn="ctr">
                <a:solidFill>
                  <a:schemeClr val="accent1"/>
                </a:solidFill>
                <a:round/>
                <a:headEnd/>
                <a:tailEnd/>
              </a:ln>
              <a:effectLst/>
            </p:spPr>
            <p:txBody>
              <a:bodyPr/>
              <a:lstStyle/>
              <a:p>
                <a:pPr defTabSz="1215856">
                  <a:defRPr/>
                </a:pPr>
                <a:endParaRPr lang="fr-FR" sz="2400">
                  <a:solidFill>
                    <a:srgbClr val="000000"/>
                  </a:solidFill>
                  <a:latin typeface="Arial" charset="0"/>
                  <a:cs typeface="Arial"/>
                </a:endParaRPr>
              </a:p>
            </p:txBody>
          </p:sp>
          <p:sp>
            <p:nvSpPr>
              <p:cNvPr id="112" name="Pas-de-Calais">
                <a:hlinkHover r:id="" action="ppaction://macro?name=Affichage_nom_dept"/>
              </p:cNvPr>
              <p:cNvSpPr>
                <a:spLocks/>
              </p:cNvSpPr>
              <p:nvPr/>
            </p:nvSpPr>
            <p:spPr bwMode="auto">
              <a:xfrm>
                <a:off x="4419378" y="773989"/>
                <a:ext cx="695593" cy="676604"/>
              </a:xfrm>
              <a:custGeom>
                <a:avLst/>
                <a:gdLst>
                  <a:gd name="T0" fmla="*/ 2538 w 20000"/>
                  <a:gd name="T1" fmla="*/ 428623 h 20000"/>
                  <a:gd name="T2" fmla="*/ 27952 w 20000"/>
                  <a:gd name="T3" fmla="*/ 455302 h 20000"/>
                  <a:gd name="T4" fmla="*/ 74295 w 20000"/>
                  <a:gd name="T5" fmla="*/ 436231 h 20000"/>
                  <a:gd name="T6" fmla="*/ 148591 w 20000"/>
                  <a:gd name="T7" fmla="*/ 459089 h 20000"/>
                  <a:gd name="T8" fmla="*/ 239400 w 20000"/>
                  <a:gd name="T9" fmla="*/ 556879 h 20000"/>
                  <a:gd name="T10" fmla="*/ 370852 w 20000"/>
                  <a:gd name="T11" fmla="*/ 530876 h 20000"/>
                  <a:gd name="T12" fmla="*/ 391781 w 20000"/>
                  <a:gd name="T13" fmla="*/ 552449 h 20000"/>
                  <a:gd name="T14" fmla="*/ 343525 w 20000"/>
                  <a:gd name="T15" fmla="*/ 584200 h 20000"/>
                  <a:gd name="T16" fmla="*/ 359413 w 20000"/>
                  <a:gd name="T17" fmla="*/ 628665 h 20000"/>
                  <a:gd name="T18" fmla="*/ 382915 w 20000"/>
                  <a:gd name="T19" fmla="*/ 593736 h 20000"/>
                  <a:gd name="T20" fmla="*/ 429885 w 20000"/>
                  <a:gd name="T21" fmla="*/ 594344 h 20000"/>
                  <a:gd name="T22" fmla="*/ 480052 w 20000"/>
                  <a:gd name="T23" fmla="*/ 632452 h 20000"/>
                  <a:gd name="T24" fmla="*/ 483251 w 20000"/>
                  <a:gd name="T25" fmla="*/ 603880 h 20000"/>
                  <a:gd name="T26" fmla="*/ 514367 w 20000"/>
                  <a:gd name="T27" fmla="*/ 612773 h 20000"/>
                  <a:gd name="T28" fmla="*/ 504180 w 20000"/>
                  <a:gd name="T29" fmla="*/ 663561 h 20000"/>
                  <a:gd name="T30" fmla="*/ 543570 w 20000"/>
                  <a:gd name="T31" fmla="*/ 636916 h 20000"/>
                  <a:gd name="T32" fmla="*/ 549272 w 20000"/>
                  <a:gd name="T33" fmla="*/ 675633 h 20000"/>
                  <a:gd name="T34" fmla="*/ 650859 w 20000"/>
                  <a:gd name="T35" fmla="*/ 655953 h 20000"/>
                  <a:gd name="T36" fmla="*/ 694699 w 20000"/>
                  <a:gd name="T37" fmla="*/ 534663 h 20000"/>
                  <a:gd name="T38" fmla="*/ 618492 w 20000"/>
                  <a:gd name="T39" fmla="*/ 507984 h 20000"/>
                  <a:gd name="T40" fmla="*/ 650233 w 20000"/>
                  <a:gd name="T41" fmla="*/ 478803 h 20000"/>
                  <a:gd name="T42" fmla="*/ 606428 w 20000"/>
                  <a:gd name="T43" fmla="*/ 416552 h 20000"/>
                  <a:gd name="T44" fmla="*/ 647695 w 20000"/>
                  <a:gd name="T45" fmla="*/ 386728 h 20000"/>
                  <a:gd name="T46" fmla="*/ 598153 w 20000"/>
                  <a:gd name="T47" fmla="*/ 339727 h 20000"/>
                  <a:gd name="T48" fmla="*/ 528968 w 20000"/>
                  <a:gd name="T49" fmla="*/ 328940 h 20000"/>
                  <a:gd name="T50" fmla="*/ 556260 w 20000"/>
                  <a:gd name="T51" fmla="*/ 255902 h 20000"/>
                  <a:gd name="T52" fmla="*/ 529594 w 20000"/>
                  <a:gd name="T53" fmla="*/ 232402 h 20000"/>
                  <a:gd name="T54" fmla="*/ 504180 w 20000"/>
                  <a:gd name="T55" fmla="*/ 274940 h 20000"/>
                  <a:gd name="T56" fmla="*/ 339075 w 20000"/>
                  <a:gd name="T57" fmla="*/ 223509 h 20000"/>
                  <a:gd name="T58" fmla="*/ 328923 w 20000"/>
                  <a:gd name="T59" fmla="*/ 181614 h 20000"/>
                  <a:gd name="T60" fmla="*/ 355589 w 20000"/>
                  <a:gd name="T61" fmla="*/ 160649 h 20000"/>
                  <a:gd name="T62" fmla="*/ 273054 w 20000"/>
                  <a:gd name="T63" fmla="*/ 133361 h 20000"/>
                  <a:gd name="T64" fmla="*/ 224799 w 20000"/>
                  <a:gd name="T65" fmla="*/ 0 h 20000"/>
                  <a:gd name="T66" fmla="*/ 155579 w 20000"/>
                  <a:gd name="T67" fmla="*/ 4430 h 20000"/>
                  <a:gd name="T68" fmla="*/ 0 w 20000"/>
                  <a:gd name="T69" fmla="*/ 86360 h 20000"/>
                  <a:gd name="T70" fmla="*/ 2538 w 20000"/>
                  <a:gd name="T71" fmla="*/ 428623 h 200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0000"/>
                  <a:gd name="T109" fmla="*/ 0 h 20000"/>
                  <a:gd name="T110" fmla="*/ 20000 w 20000"/>
                  <a:gd name="T111" fmla="*/ 20000 h 2000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0000" h="20000">
                    <a:moveTo>
                      <a:pt x="73" y="12676"/>
                    </a:moveTo>
                    <a:lnTo>
                      <a:pt x="804" y="13465"/>
                    </a:lnTo>
                    <a:lnTo>
                      <a:pt x="2137" y="12901"/>
                    </a:lnTo>
                    <a:lnTo>
                      <a:pt x="4274" y="13577"/>
                    </a:lnTo>
                    <a:lnTo>
                      <a:pt x="6886" y="16469"/>
                    </a:lnTo>
                    <a:lnTo>
                      <a:pt x="10667" y="15700"/>
                    </a:lnTo>
                    <a:lnTo>
                      <a:pt x="11269" y="16338"/>
                    </a:lnTo>
                    <a:lnTo>
                      <a:pt x="9881" y="17277"/>
                    </a:lnTo>
                    <a:lnTo>
                      <a:pt x="10338" y="18592"/>
                    </a:lnTo>
                    <a:lnTo>
                      <a:pt x="11014" y="17559"/>
                    </a:lnTo>
                    <a:lnTo>
                      <a:pt x="12365" y="17577"/>
                    </a:lnTo>
                    <a:lnTo>
                      <a:pt x="13808" y="18704"/>
                    </a:lnTo>
                    <a:lnTo>
                      <a:pt x="13900" y="17859"/>
                    </a:lnTo>
                    <a:lnTo>
                      <a:pt x="14795" y="18122"/>
                    </a:lnTo>
                    <a:lnTo>
                      <a:pt x="14502" y="19624"/>
                    </a:lnTo>
                    <a:lnTo>
                      <a:pt x="15635" y="18836"/>
                    </a:lnTo>
                    <a:lnTo>
                      <a:pt x="15799" y="19981"/>
                    </a:lnTo>
                    <a:lnTo>
                      <a:pt x="18721" y="19399"/>
                    </a:lnTo>
                    <a:lnTo>
                      <a:pt x="19982" y="15812"/>
                    </a:lnTo>
                    <a:lnTo>
                      <a:pt x="17790" y="15023"/>
                    </a:lnTo>
                    <a:lnTo>
                      <a:pt x="18703" y="14160"/>
                    </a:lnTo>
                    <a:lnTo>
                      <a:pt x="17443" y="12319"/>
                    </a:lnTo>
                    <a:lnTo>
                      <a:pt x="18630" y="11437"/>
                    </a:lnTo>
                    <a:lnTo>
                      <a:pt x="17205" y="10047"/>
                    </a:lnTo>
                    <a:lnTo>
                      <a:pt x="15215" y="9728"/>
                    </a:lnTo>
                    <a:lnTo>
                      <a:pt x="16000" y="7568"/>
                    </a:lnTo>
                    <a:lnTo>
                      <a:pt x="15233" y="6873"/>
                    </a:lnTo>
                    <a:lnTo>
                      <a:pt x="14502" y="8131"/>
                    </a:lnTo>
                    <a:lnTo>
                      <a:pt x="9753" y="6610"/>
                    </a:lnTo>
                    <a:lnTo>
                      <a:pt x="9461" y="5371"/>
                    </a:lnTo>
                    <a:lnTo>
                      <a:pt x="10228" y="4751"/>
                    </a:lnTo>
                    <a:lnTo>
                      <a:pt x="7854" y="3944"/>
                    </a:lnTo>
                    <a:lnTo>
                      <a:pt x="6466" y="0"/>
                    </a:lnTo>
                    <a:lnTo>
                      <a:pt x="4475" y="131"/>
                    </a:lnTo>
                    <a:lnTo>
                      <a:pt x="0" y="2554"/>
                    </a:lnTo>
                    <a:lnTo>
                      <a:pt x="73" y="12676"/>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grpSp>
        <p:grpSp>
          <p:nvGrpSpPr>
            <p:cNvPr id="8" name="Groupe 19"/>
            <p:cNvGrpSpPr>
              <a:grpSpLocks/>
            </p:cNvGrpSpPr>
            <p:nvPr/>
          </p:nvGrpSpPr>
          <p:grpSpPr bwMode="auto">
            <a:xfrm>
              <a:off x="408124" y="2595975"/>
              <a:ext cx="795104" cy="530397"/>
              <a:chOff x="2622550" y="4376738"/>
              <a:chExt cx="3300413" cy="2333625"/>
            </a:xfrm>
            <a:solidFill>
              <a:schemeClr val="accent1"/>
            </a:solidFill>
          </p:grpSpPr>
          <p:sp>
            <p:nvSpPr>
              <p:cNvPr id="85" name="Aude">
                <a:hlinkHover r:id="" action="ppaction://macro?name=Affichage_nom_dept"/>
              </p:cNvPr>
              <p:cNvSpPr>
                <a:spLocks/>
              </p:cNvSpPr>
              <p:nvPr/>
            </p:nvSpPr>
            <p:spPr bwMode="auto">
              <a:xfrm>
                <a:off x="4354248" y="5940166"/>
                <a:ext cx="776887" cy="542737"/>
              </a:xfrm>
              <a:custGeom>
                <a:avLst/>
                <a:gdLst>
                  <a:gd name="T0" fmla="*/ 6987 w 20000"/>
                  <a:gd name="T1" fmla="*/ 115942 h 20000"/>
                  <a:gd name="T2" fmla="*/ 20339 w 20000"/>
                  <a:gd name="T3" fmla="*/ 76661 h 20000"/>
                  <a:gd name="T4" fmla="*/ 63539 w 20000"/>
                  <a:gd name="T5" fmla="*/ 74109 h 20000"/>
                  <a:gd name="T6" fmla="*/ 83839 w 20000"/>
                  <a:gd name="T7" fmla="*/ 5076 h 20000"/>
                  <a:gd name="T8" fmla="*/ 110543 w 20000"/>
                  <a:gd name="T9" fmla="*/ 39281 h 20000"/>
                  <a:gd name="T10" fmla="*/ 173423 w 20000"/>
                  <a:gd name="T11" fmla="*/ 13926 h 20000"/>
                  <a:gd name="T12" fmla="*/ 263627 w 20000"/>
                  <a:gd name="T13" fmla="*/ 50058 h 20000"/>
                  <a:gd name="T14" fmla="*/ 286489 w 20000"/>
                  <a:gd name="T15" fmla="*/ 0 h 20000"/>
                  <a:gd name="T16" fmla="*/ 440853 w 20000"/>
                  <a:gd name="T17" fmla="*/ 26603 h 20000"/>
                  <a:gd name="T18" fmla="*/ 426880 w 20000"/>
                  <a:gd name="T19" fmla="*/ 76009 h 20000"/>
                  <a:gd name="T20" fmla="*/ 424978 w 20000"/>
                  <a:gd name="T21" fmla="*/ 76661 h 20000"/>
                  <a:gd name="T22" fmla="*/ 464375 w 20000"/>
                  <a:gd name="T23" fmla="*/ 118466 h 20000"/>
                  <a:gd name="T24" fmla="*/ 499968 w 20000"/>
                  <a:gd name="T25" fmla="*/ 96939 h 20000"/>
                  <a:gd name="T26" fmla="*/ 533620 w 20000"/>
                  <a:gd name="T27" fmla="*/ 142545 h 20000"/>
                  <a:gd name="T28" fmla="*/ 590172 w 20000"/>
                  <a:gd name="T29" fmla="*/ 57007 h 20000"/>
                  <a:gd name="T30" fmla="*/ 601584 w 20000"/>
                  <a:gd name="T31" fmla="*/ 94388 h 20000"/>
                  <a:gd name="T32" fmla="*/ 775666 w 20000"/>
                  <a:gd name="T33" fmla="*/ 170424 h 20000"/>
                  <a:gd name="T34" fmla="*/ 699435 w 20000"/>
                  <a:gd name="T35" fmla="*/ 273688 h 20000"/>
                  <a:gd name="T36" fmla="*/ 670828 w 20000"/>
                  <a:gd name="T37" fmla="*/ 242633 h 20000"/>
                  <a:gd name="T38" fmla="*/ 696873 w 20000"/>
                  <a:gd name="T39" fmla="*/ 278113 h 20000"/>
                  <a:gd name="T40" fmla="*/ 672730 w 20000"/>
                  <a:gd name="T41" fmla="*/ 356050 h 20000"/>
                  <a:gd name="T42" fmla="*/ 667646 w 20000"/>
                  <a:gd name="T43" fmla="*/ 327519 h 20000"/>
                  <a:gd name="T44" fmla="*/ 650490 w 20000"/>
                  <a:gd name="T45" fmla="*/ 340821 h 20000"/>
                  <a:gd name="T46" fmla="*/ 684181 w 20000"/>
                  <a:gd name="T47" fmla="*/ 371876 h 20000"/>
                  <a:gd name="T48" fmla="*/ 674011 w 20000"/>
                  <a:gd name="T49" fmla="*/ 426359 h 20000"/>
                  <a:gd name="T50" fmla="*/ 667025 w 20000"/>
                  <a:gd name="T51" fmla="*/ 421934 h 20000"/>
                  <a:gd name="T52" fmla="*/ 659417 w 20000"/>
                  <a:gd name="T53" fmla="*/ 366800 h 20000"/>
                  <a:gd name="T54" fmla="*/ 640359 w 20000"/>
                  <a:gd name="T55" fmla="*/ 406705 h 20000"/>
                  <a:gd name="T56" fmla="*/ 587610 w 20000"/>
                  <a:gd name="T57" fmla="*/ 371876 h 20000"/>
                  <a:gd name="T58" fmla="*/ 520927 w 20000"/>
                  <a:gd name="T59" fmla="*/ 429535 h 20000"/>
                  <a:gd name="T60" fmla="*/ 337957 w 20000"/>
                  <a:gd name="T61" fmla="*/ 417482 h 20000"/>
                  <a:gd name="T62" fmla="*/ 315716 w 20000"/>
                  <a:gd name="T63" fmla="*/ 426359 h 20000"/>
                  <a:gd name="T64" fmla="*/ 330970 w 20000"/>
                  <a:gd name="T65" fmla="*/ 494143 h 20000"/>
                  <a:gd name="T66" fmla="*/ 232498 w 20000"/>
                  <a:gd name="T67" fmla="*/ 542301 h 20000"/>
                  <a:gd name="T68" fmla="*/ 190578 w 20000"/>
                  <a:gd name="T69" fmla="*/ 478941 h 20000"/>
                  <a:gd name="T70" fmla="*/ 125797 w 20000"/>
                  <a:gd name="T71" fmla="*/ 490343 h 20000"/>
                  <a:gd name="T72" fmla="*/ 79414 w 20000"/>
                  <a:gd name="T73" fmla="*/ 432684 h 20000"/>
                  <a:gd name="T74" fmla="*/ 144195 w 20000"/>
                  <a:gd name="T75" fmla="*/ 395304 h 20000"/>
                  <a:gd name="T76" fmla="*/ 118151 w 20000"/>
                  <a:gd name="T77" fmla="*/ 350322 h 20000"/>
                  <a:gd name="T78" fmla="*/ 153744 w 20000"/>
                  <a:gd name="T79" fmla="*/ 338297 h 20000"/>
                  <a:gd name="T80" fmla="*/ 146097 w 20000"/>
                  <a:gd name="T81" fmla="*/ 288890 h 20000"/>
                  <a:gd name="T82" fmla="*/ 125797 w 20000"/>
                  <a:gd name="T83" fmla="*/ 226807 h 20000"/>
                  <a:gd name="T84" fmla="*/ 10790 w 20000"/>
                  <a:gd name="T85" fmla="*/ 179274 h 20000"/>
                  <a:gd name="T86" fmla="*/ 0 w 20000"/>
                  <a:gd name="T87" fmla="*/ 120991 h 20000"/>
                  <a:gd name="T88" fmla="*/ 6987 w 20000"/>
                  <a:gd name="T89" fmla="*/ 115942 h 200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000"/>
                  <a:gd name="T136" fmla="*/ 0 h 20000"/>
                  <a:gd name="T137" fmla="*/ 20000 w 20000"/>
                  <a:gd name="T138" fmla="*/ 20000 h 2000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000" h="20000">
                    <a:moveTo>
                      <a:pt x="180" y="4271"/>
                    </a:moveTo>
                    <a:lnTo>
                      <a:pt x="524" y="2824"/>
                    </a:lnTo>
                    <a:lnTo>
                      <a:pt x="1637" y="2730"/>
                    </a:lnTo>
                    <a:lnTo>
                      <a:pt x="2160" y="187"/>
                    </a:lnTo>
                    <a:lnTo>
                      <a:pt x="2848" y="1447"/>
                    </a:lnTo>
                    <a:lnTo>
                      <a:pt x="4468" y="513"/>
                    </a:lnTo>
                    <a:lnTo>
                      <a:pt x="6792" y="1844"/>
                    </a:lnTo>
                    <a:lnTo>
                      <a:pt x="7381" y="0"/>
                    </a:lnTo>
                    <a:lnTo>
                      <a:pt x="11358" y="980"/>
                    </a:lnTo>
                    <a:lnTo>
                      <a:pt x="10998" y="2800"/>
                    </a:lnTo>
                    <a:lnTo>
                      <a:pt x="10949" y="2824"/>
                    </a:lnTo>
                    <a:lnTo>
                      <a:pt x="11964" y="4364"/>
                    </a:lnTo>
                    <a:lnTo>
                      <a:pt x="12881" y="3571"/>
                    </a:lnTo>
                    <a:lnTo>
                      <a:pt x="13748" y="5251"/>
                    </a:lnTo>
                    <a:lnTo>
                      <a:pt x="15205" y="2100"/>
                    </a:lnTo>
                    <a:lnTo>
                      <a:pt x="15499" y="3477"/>
                    </a:lnTo>
                    <a:lnTo>
                      <a:pt x="19984" y="6278"/>
                    </a:lnTo>
                    <a:lnTo>
                      <a:pt x="18020" y="10082"/>
                    </a:lnTo>
                    <a:lnTo>
                      <a:pt x="17283" y="8938"/>
                    </a:lnTo>
                    <a:lnTo>
                      <a:pt x="17954" y="10245"/>
                    </a:lnTo>
                    <a:lnTo>
                      <a:pt x="17332" y="13116"/>
                    </a:lnTo>
                    <a:lnTo>
                      <a:pt x="17201" y="12065"/>
                    </a:lnTo>
                    <a:lnTo>
                      <a:pt x="16759" y="12555"/>
                    </a:lnTo>
                    <a:lnTo>
                      <a:pt x="17627" y="13699"/>
                    </a:lnTo>
                    <a:lnTo>
                      <a:pt x="17365" y="15706"/>
                    </a:lnTo>
                    <a:lnTo>
                      <a:pt x="17185" y="15543"/>
                    </a:lnTo>
                    <a:lnTo>
                      <a:pt x="16989" y="13512"/>
                    </a:lnTo>
                    <a:lnTo>
                      <a:pt x="16498" y="14982"/>
                    </a:lnTo>
                    <a:lnTo>
                      <a:pt x="15139" y="13699"/>
                    </a:lnTo>
                    <a:lnTo>
                      <a:pt x="13421" y="15823"/>
                    </a:lnTo>
                    <a:lnTo>
                      <a:pt x="8707" y="15379"/>
                    </a:lnTo>
                    <a:lnTo>
                      <a:pt x="8134" y="15706"/>
                    </a:lnTo>
                    <a:lnTo>
                      <a:pt x="8527" y="18203"/>
                    </a:lnTo>
                    <a:lnTo>
                      <a:pt x="5990" y="19977"/>
                    </a:lnTo>
                    <a:lnTo>
                      <a:pt x="4910" y="17643"/>
                    </a:lnTo>
                    <a:lnTo>
                      <a:pt x="3241" y="18063"/>
                    </a:lnTo>
                    <a:lnTo>
                      <a:pt x="2046" y="15939"/>
                    </a:lnTo>
                    <a:lnTo>
                      <a:pt x="3715" y="14562"/>
                    </a:lnTo>
                    <a:lnTo>
                      <a:pt x="3044" y="12905"/>
                    </a:lnTo>
                    <a:lnTo>
                      <a:pt x="3961" y="12462"/>
                    </a:lnTo>
                    <a:lnTo>
                      <a:pt x="3764" y="10642"/>
                    </a:lnTo>
                    <a:lnTo>
                      <a:pt x="3241" y="8355"/>
                    </a:lnTo>
                    <a:lnTo>
                      <a:pt x="278" y="6604"/>
                    </a:lnTo>
                    <a:lnTo>
                      <a:pt x="0" y="4457"/>
                    </a:lnTo>
                    <a:lnTo>
                      <a:pt x="180" y="4271"/>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86" name="Pyrénées-Orientales">
                <a:hlinkHover r:id="" action="ppaction://macro?name=Affichage_nom_dept"/>
              </p:cNvPr>
              <p:cNvSpPr>
                <a:spLocks/>
              </p:cNvSpPr>
              <p:nvPr/>
            </p:nvSpPr>
            <p:spPr bwMode="auto">
              <a:xfrm>
                <a:off x="4365113" y="6311588"/>
                <a:ext cx="730709" cy="398775"/>
              </a:xfrm>
              <a:custGeom>
                <a:avLst/>
                <a:gdLst>
                  <a:gd name="T0" fmla="*/ 0 w 20000"/>
                  <a:gd name="T1" fmla="*/ 282351 h 20000"/>
                  <a:gd name="T2" fmla="*/ 100957 w 20000"/>
                  <a:gd name="T3" fmla="*/ 314706 h 20000"/>
                  <a:gd name="T4" fmla="*/ 142873 w 20000"/>
                  <a:gd name="T5" fmla="*/ 386409 h 20000"/>
                  <a:gd name="T6" fmla="*/ 267344 w 20000"/>
                  <a:gd name="T7" fmla="*/ 327397 h 20000"/>
                  <a:gd name="T8" fmla="*/ 408319 w 20000"/>
                  <a:gd name="T9" fmla="*/ 397825 h 20000"/>
                  <a:gd name="T10" fmla="*/ 477510 w 20000"/>
                  <a:gd name="T11" fmla="*/ 392745 h 20000"/>
                  <a:gd name="T12" fmla="*/ 479409 w 20000"/>
                  <a:gd name="T13" fmla="*/ 348974 h 20000"/>
                  <a:gd name="T14" fmla="*/ 615966 w 20000"/>
                  <a:gd name="T15" fmla="*/ 301377 h 20000"/>
                  <a:gd name="T16" fmla="*/ 729629 w 20000"/>
                  <a:gd name="T17" fmla="*/ 331202 h 20000"/>
                  <a:gd name="T18" fmla="*/ 711190 w 20000"/>
                  <a:gd name="T19" fmla="*/ 276633 h 20000"/>
                  <a:gd name="T20" fmla="*/ 669931 w 20000"/>
                  <a:gd name="T21" fmla="*/ 258244 h 20000"/>
                  <a:gd name="T22" fmla="*/ 661680 w 20000"/>
                  <a:gd name="T23" fmla="*/ 54570 h 20000"/>
                  <a:gd name="T24" fmla="*/ 655326 w 20000"/>
                  <a:gd name="T25" fmla="*/ 50127 h 20000"/>
                  <a:gd name="T26" fmla="*/ 630571 w 20000"/>
                  <a:gd name="T27" fmla="*/ 78677 h 20000"/>
                  <a:gd name="T28" fmla="*/ 628636 w 20000"/>
                  <a:gd name="T29" fmla="*/ 34905 h 20000"/>
                  <a:gd name="T30" fmla="*/ 575948 w 20000"/>
                  <a:gd name="T31" fmla="*/ 0 h 20000"/>
                  <a:gd name="T32" fmla="*/ 509276 w 20000"/>
                  <a:gd name="T33" fmla="*/ 57737 h 20000"/>
                  <a:gd name="T34" fmla="*/ 326385 w 20000"/>
                  <a:gd name="T35" fmla="*/ 46321 h 20000"/>
                  <a:gd name="T36" fmla="*/ 304149 w 20000"/>
                  <a:gd name="T37" fmla="*/ 54570 h 20000"/>
                  <a:gd name="T38" fmla="*/ 319411 w 20000"/>
                  <a:gd name="T39" fmla="*/ 123085 h 20000"/>
                  <a:gd name="T40" fmla="*/ 220974 w 20000"/>
                  <a:gd name="T41" fmla="*/ 170682 h 20000"/>
                  <a:gd name="T42" fmla="*/ 140318 w 20000"/>
                  <a:gd name="T43" fmla="*/ 172574 h 20000"/>
                  <a:gd name="T44" fmla="*/ 27932 w 20000"/>
                  <a:gd name="T45" fmla="*/ 229694 h 20000"/>
                  <a:gd name="T46" fmla="*/ 0 w 20000"/>
                  <a:gd name="T47" fmla="*/ 282351 h 200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0000"/>
                  <a:gd name="T73" fmla="*/ 0 h 20000"/>
                  <a:gd name="T74" fmla="*/ 20000 w 20000"/>
                  <a:gd name="T75" fmla="*/ 20000 h 2000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0000" h="20000">
                    <a:moveTo>
                      <a:pt x="0" y="14172"/>
                    </a:moveTo>
                    <a:lnTo>
                      <a:pt x="2765" y="15796"/>
                    </a:lnTo>
                    <a:lnTo>
                      <a:pt x="3913" y="19395"/>
                    </a:lnTo>
                    <a:lnTo>
                      <a:pt x="7322" y="16433"/>
                    </a:lnTo>
                    <a:lnTo>
                      <a:pt x="11183" y="19968"/>
                    </a:lnTo>
                    <a:lnTo>
                      <a:pt x="13078" y="19713"/>
                    </a:lnTo>
                    <a:lnTo>
                      <a:pt x="13130" y="17516"/>
                    </a:lnTo>
                    <a:lnTo>
                      <a:pt x="16870" y="15127"/>
                    </a:lnTo>
                    <a:lnTo>
                      <a:pt x="19983" y="16624"/>
                    </a:lnTo>
                    <a:lnTo>
                      <a:pt x="19478" y="13885"/>
                    </a:lnTo>
                    <a:lnTo>
                      <a:pt x="18348" y="12962"/>
                    </a:lnTo>
                    <a:lnTo>
                      <a:pt x="18122" y="2739"/>
                    </a:lnTo>
                    <a:lnTo>
                      <a:pt x="17948" y="2516"/>
                    </a:lnTo>
                    <a:lnTo>
                      <a:pt x="17270" y="3949"/>
                    </a:lnTo>
                    <a:lnTo>
                      <a:pt x="17217" y="1752"/>
                    </a:lnTo>
                    <a:lnTo>
                      <a:pt x="15774" y="0"/>
                    </a:lnTo>
                    <a:lnTo>
                      <a:pt x="13948" y="2898"/>
                    </a:lnTo>
                    <a:lnTo>
                      <a:pt x="8939" y="2325"/>
                    </a:lnTo>
                    <a:lnTo>
                      <a:pt x="8330" y="2739"/>
                    </a:lnTo>
                    <a:lnTo>
                      <a:pt x="8748" y="6178"/>
                    </a:lnTo>
                    <a:lnTo>
                      <a:pt x="6052" y="8567"/>
                    </a:lnTo>
                    <a:lnTo>
                      <a:pt x="3843" y="8662"/>
                    </a:lnTo>
                    <a:lnTo>
                      <a:pt x="765" y="11529"/>
                    </a:lnTo>
                    <a:lnTo>
                      <a:pt x="0" y="14172"/>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87" name="Tarn">
                <a:hlinkHover r:id="" action="ppaction://macro?name=Affichage_nom_dept"/>
              </p:cNvPr>
              <p:cNvSpPr>
                <a:spLocks/>
              </p:cNvSpPr>
              <p:nvPr/>
            </p:nvSpPr>
            <p:spPr bwMode="auto">
              <a:xfrm>
                <a:off x="4287697" y="5430540"/>
                <a:ext cx="692679" cy="560013"/>
              </a:xfrm>
              <a:custGeom>
                <a:avLst/>
                <a:gdLst>
                  <a:gd name="T0" fmla="*/ 1903 w 20000"/>
                  <a:gd name="T1" fmla="*/ 166463 h 20000"/>
                  <a:gd name="T2" fmla="*/ 10175 w 20000"/>
                  <a:gd name="T3" fmla="*/ 188066 h 20000"/>
                  <a:gd name="T4" fmla="*/ 24121 w 20000"/>
                  <a:gd name="T5" fmla="*/ 257946 h 20000"/>
                  <a:gd name="T6" fmla="*/ 81916 w 20000"/>
                  <a:gd name="T7" fmla="*/ 326566 h 20000"/>
                  <a:gd name="T8" fmla="*/ 60944 w 20000"/>
                  <a:gd name="T9" fmla="*/ 341836 h 20000"/>
                  <a:gd name="T10" fmla="*/ 93994 w 20000"/>
                  <a:gd name="T11" fmla="*/ 362795 h 20000"/>
                  <a:gd name="T12" fmla="*/ 71741 w 20000"/>
                  <a:gd name="T13" fmla="*/ 386947 h 20000"/>
                  <a:gd name="T14" fmla="*/ 182866 w 20000"/>
                  <a:gd name="T15" fmla="*/ 476525 h 20000"/>
                  <a:gd name="T16" fmla="*/ 248932 w 20000"/>
                  <a:gd name="T17" fmla="*/ 477786 h 20000"/>
                  <a:gd name="T18" fmla="*/ 240038 w 20000"/>
                  <a:gd name="T19" fmla="*/ 522897 h 20000"/>
                  <a:gd name="T20" fmla="*/ 329567 w 20000"/>
                  <a:gd name="T21" fmla="*/ 559743 h 20000"/>
                  <a:gd name="T22" fmla="*/ 353066 w 20000"/>
                  <a:gd name="T23" fmla="*/ 508915 h 20000"/>
                  <a:gd name="T24" fmla="*/ 507380 w 20000"/>
                  <a:gd name="T25" fmla="*/ 535618 h 20000"/>
                  <a:gd name="T26" fmla="*/ 558807 w 20000"/>
                  <a:gd name="T27" fmla="*/ 503844 h 20000"/>
                  <a:gd name="T28" fmla="*/ 532125 w 20000"/>
                  <a:gd name="T29" fmla="*/ 437130 h 20000"/>
                  <a:gd name="T30" fmla="*/ 548010 w 20000"/>
                  <a:gd name="T31" fmla="*/ 374871 h 20000"/>
                  <a:gd name="T32" fmla="*/ 598814 w 20000"/>
                  <a:gd name="T33" fmla="*/ 404711 h 20000"/>
                  <a:gd name="T34" fmla="*/ 691527 w 20000"/>
                  <a:gd name="T35" fmla="*/ 350074 h 20000"/>
                  <a:gd name="T36" fmla="*/ 673116 w 20000"/>
                  <a:gd name="T37" fmla="*/ 317039 h 20000"/>
                  <a:gd name="T38" fmla="*/ 595007 w 20000"/>
                  <a:gd name="T39" fmla="*/ 326566 h 20000"/>
                  <a:gd name="T40" fmla="*/ 537212 w 20000"/>
                  <a:gd name="T41" fmla="*/ 288459 h 20000"/>
                  <a:gd name="T42" fmla="*/ 474330 w 20000"/>
                  <a:gd name="T43" fmla="*/ 128973 h 20000"/>
                  <a:gd name="T44" fmla="*/ 393695 w 20000"/>
                  <a:gd name="T45" fmla="*/ 52088 h 20000"/>
                  <a:gd name="T46" fmla="*/ 323857 w 20000"/>
                  <a:gd name="T47" fmla="*/ 44467 h 20000"/>
                  <a:gd name="T48" fmla="*/ 345452 w 20000"/>
                  <a:gd name="T49" fmla="*/ 29224 h 20000"/>
                  <a:gd name="T50" fmla="*/ 306069 w 20000"/>
                  <a:gd name="T51" fmla="*/ 0 h 20000"/>
                  <a:gd name="T52" fmla="*/ 229240 w 20000"/>
                  <a:gd name="T53" fmla="*/ 30485 h 20000"/>
                  <a:gd name="T54" fmla="*/ 190514 w 20000"/>
                  <a:gd name="T55" fmla="*/ 22247 h 20000"/>
                  <a:gd name="T56" fmla="*/ 121299 w 20000"/>
                  <a:gd name="T57" fmla="*/ 68619 h 20000"/>
                  <a:gd name="T58" fmla="*/ 62224 w 20000"/>
                  <a:gd name="T59" fmla="*/ 52732 h 20000"/>
                  <a:gd name="T60" fmla="*/ 84442 w 20000"/>
                  <a:gd name="T61" fmla="*/ 101654 h 20000"/>
                  <a:gd name="T62" fmla="*/ 42533 w 20000"/>
                  <a:gd name="T63" fmla="*/ 156936 h 20000"/>
                  <a:gd name="T64" fmla="*/ 0 w 20000"/>
                  <a:gd name="T65" fmla="*/ 159486 h 20000"/>
                  <a:gd name="T66" fmla="*/ 1903 w 20000"/>
                  <a:gd name="T67" fmla="*/ 166463 h 200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0000"/>
                  <a:gd name="T103" fmla="*/ 0 h 20000"/>
                  <a:gd name="T104" fmla="*/ 20000 w 20000"/>
                  <a:gd name="T105" fmla="*/ 20000 h 200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0000" h="20000">
                    <a:moveTo>
                      <a:pt x="55" y="5941"/>
                    </a:moveTo>
                    <a:lnTo>
                      <a:pt x="294" y="6712"/>
                    </a:lnTo>
                    <a:lnTo>
                      <a:pt x="697" y="9206"/>
                    </a:lnTo>
                    <a:lnTo>
                      <a:pt x="2367" y="11655"/>
                    </a:lnTo>
                    <a:lnTo>
                      <a:pt x="1761" y="12200"/>
                    </a:lnTo>
                    <a:lnTo>
                      <a:pt x="2716" y="12948"/>
                    </a:lnTo>
                    <a:lnTo>
                      <a:pt x="2073" y="13810"/>
                    </a:lnTo>
                    <a:lnTo>
                      <a:pt x="5284" y="17007"/>
                    </a:lnTo>
                    <a:lnTo>
                      <a:pt x="7193" y="17052"/>
                    </a:lnTo>
                    <a:lnTo>
                      <a:pt x="6936" y="18662"/>
                    </a:lnTo>
                    <a:lnTo>
                      <a:pt x="9523" y="19977"/>
                    </a:lnTo>
                    <a:lnTo>
                      <a:pt x="10202" y="18163"/>
                    </a:lnTo>
                    <a:lnTo>
                      <a:pt x="14661" y="19116"/>
                    </a:lnTo>
                    <a:lnTo>
                      <a:pt x="16147" y="17982"/>
                    </a:lnTo>
                    <a:lnTo>
                      <a:pt x="15376" y="15601"/>
                    </a:lnTo>
                    <a:lnTo>
                      <a:pt x="15835" y="13379"/>
                    </a:lnTo>
                    <a:lnTo>
                      <a:pt x="17303" y="14444"/>
                    </a:lnTo>
                    <a:lnTo>
                      <a:pt x="19982" y="12494"/>
                    </a:lnTo>
                    <a:lnTo>
                      <a:pt x="19450" y="11315"/>
                    </a:lnTo>
                    <a:lnTo>
                      <a:pt x="17193" y="11655"/>
                    </a:lnTo>
                    <a:lnTo>
                      <a:pt x="15523" y="10295"/>
                    </a:lnTo>
                    <a:lnTo>
                      <a:pt x="13706" y="4603"/>
                    </a:lnTo>
                    <a:lnTo>
                      <a:pt x="11376" y="1859"/>
                    </a:lnTo>
                    <a:lnTo>
                      <a:pt x="9358" y="1587"/>
                    </a:lnTo>
                    <a:lnTo>
                      <a:pt x="9982" y="1043"/>
                    </a:lnTo>
                    <a:lnTo>
                      <a:pt x="8844" y="0"/>
                    </a:lnTo>
                    <a:lnTo>
                      <a:pt x="6624" y="1088"/>
                    </a:lnTo>
                    <a:lnTo>
                      <a:pt x="5505" y="794"/>
                    </a:lnTo>
                    <a:lnTo>
                      <a:pt x="3505" y="2449"/>
                    </a:lnTo>
                    <a:lnTo>
                      <a:pt x="1798" y="1882"/>
                    </a:lnTo>
                    <a:lnTo>
                      <a:pt x="2440" y="3628"/>
                    </a:lnTo>
                    <a:lnTo>
                      <a:pt x="1229" y="5601"/>
                    </a:lnTo>
                    <a:lnTo>
                      <a:pt x="0" y="5692"/>
                    </a:lnTo>
                    <a:lnTo>
                      <a:pt x="55" y="5941"/>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88" name="Tarn-et-Garonne">
                <a:hlinkHover r:id="" action="ppaction://macro?name=Affichage_nom_dept"/>
              </p:cNvPr>
              <p:cNvSpPr>
                <a:spLocks/>
              </p:cNvSpPr>
              <p:nvPr/>
            </p:nvSpPr>
            <p:spPr bwMode="auto">
              <a:xfrm>
                <a:off x="3899253" y="5289457"/>
                <a:ext cx="619337" cy="423248"/>
              </a:xfrm>
              <a:custGeom>
                <a:avLst/>
                <a:gdLst>
                  <a:gd name="T0" fmla="*/ 3158 w 20000"/>
                  <a:gd name="T1" fmla="*/ 198940 h 20000"/>
                  <a:gd name="T2" fmla="*/ 27241 w 20000"/>
                  <a:gd name="T3" fmla="*/ 163463 h 20000"/>
                  <a:gd name="T4" fmla="*/ 69713 w 20000"/>
                  <a:gd name="T5" fmla="*/ 172343 h 20000"/>
                  <a:gd name="T6" fmla="*/ 57021 w 20000"/>
                  <a:gd name="T7" fmla="*/ 140023 h 20000"/>
                  <a:gd name="T8" fmla="*/ 106459 w 20000"/>
                  <a:gd name="T9" fmla="*/ 76020 h 20000"/>
                  <a:gd name="T10" fmla="*/ 69713 w 20000"/>
                  <a:gd name="T11" fmla="*/ 50058 h 20000"/>
                  <a:gd name="T12" fmla="*/ 81105 w 20000"/>
                  <a:gd name="T13" fmla="*/ 7608 h 20000"/>
                  <a:gd name="T14" fmla="*/ 166018 w 20000"/>
                  <a:gd name="T15" fmla="*/ 6973 h 20000"/>
                  <a:gd name="T16" fmla="*/ 197067 w 20000"/>
                  <a:gd name="T17" fmla="*/ 0 h 20000"/>
                  <a:gd name="T18" fmla="*/ 173014 w 20000"/>
                  <a:gd name="T19" fmla="*/ 26619 h 20000"/>
                  <a:gd name="T20" fmla="*/ 235113 w 20000"/>
                  <a:gd name="T21" fmla="*/ 80470 h 20000"/>
                  <a:gd name="T22" fmla="*/ 275665 w 20000"/>
                  <a:gd name="T23" fmla="*/ 67161 h 20000"/>
                  <a:gd name="T24" fmla="*/ 271858 w 20000"/>
                  <a:gd name="T25" fmla="*/ 106432 h 20000"/>
                  <a:gd name="T26" fmla="*/ 305445 w 20000"/>
                  <a:gd name="T27" fmla="*/ 127350 h 20000"/>
                  <a:gd name="T28" fmla="*/ 362467 w 20000"/>
                  <a:gd name="T29" fmla="*/ 76020 h 20000"/>
                  <a:gd name="T30" fmla="*/ 397323 w 20000"/>
                  <a:gd name="T31" fmla="*/ 113405 h 20000"/>
                  <a:gd name="T32" fmla="*/ 415061 w 20000"/>
                  <a:gd name="T33" fmla="*/ 63982 h 20000"/>
                  <a:gd name="T34" fmla="*/ 444222 w 20000"/>
                  <a:gd name="T35" fmla="*/ 88058 h 20000"/>
                  <a:gd name="T36" fmla="*/ 563992 w 20000"/>
                  <a:gd name="T37" fmla="*/ 44993 h 20000"/>
                  <a:gd name="T38" fmla="*/ 558296 w 20000"/>
                  <a:gd name="T39" fmla="*/ 76656 h 20000"/>
                  <a:gd name="T40" fmla="*/ 607083 w 20000"/>
                  <a:gd name="T41" fmla="*/ 86807 h 20000"/>
                  <a:gd name="T42" fmla="*/ 567149 w 20000"/>
                  <a:gd name="T43" fmla="*/ 133051 h 20000"/>
                  <a:gd name="T44" fmla="*/ 618506 w 20000"/>
                  <a:gd name="T45" fmla="*/ 172343 h 20000"/>
                  <a:gd name="T46" fmla="*/ 579842 w 20000"/>
                  <a:gd name="T47" fmla="*/ 163463 h 20000"/>
                  <a:gd name="T48" fmla="*/ 510747 w 20000"/>
                  <a:gd name="T49" fmla="*/ 209706 h 20000"/>
                  <a:gd name="T50" fmla="*/ 451837 w 20000"/>
                  <a:gd name="T51" fmla="*/ 194511 h 20000"/>
                  <a:gd name="T52" fmla="*/ 474002 w 20000"/>
                  <a:gd name="T53" fmla="*/ 243297 h 20000"/>
                  <a:gd name="T54" fmla="*/ 432180 w 20000"/>
                  <a:gd name="T55" fmla="*/ 298421 h 20000"/>
                  <a:gd name="T56" fmla="*/ 389739 w 20000"/>
                  <a:gd name="T57" fmla="*/ 300943 h 20000"/>
                  <a:gd name="T58" fmla="*/ 391627 w 20000"/>
                  <a:gd name="T59" fmla="*/ 307915 h 20000"/>
                  <a:gd name="T60" fmla="*/ 399862 w 20000"/>
                  <a:gd name="T61" fmla="*/ 329469 h 20000"/>
                  <a:gd name="T62" fmla="*/ 303557 w 20000"/>
                  <a:gd name="T63" fmla="*/ 344664 h 20000"/>
                  <a:gd name="T64" fmla="*/ 271239 w 20000"/>
                  <a:gd name="T65" fmla="*/ 372533 h 20000"/>
                  <a:gd name="T66" fmla="*/ 301638 w 20000"/>
                  <a:gd name="T67" fmla="*/ 392179 h 20000"/>
                  <a:gd name="T68" fmla="*/ 229386 w 20000"/>
                  <a:gd name="T69" fmla="*/ 423227 h 20000"/>
                  <a:gd name="T70" fmla="*/ 197067 w 20000"/>
                  <a:gd name="T71" fmla="*/ 387750 h 20000"/>
                  <a:gd name="T72" fmla="*/ 96955 w 20000"/>
                  <a:gd name="T73" fmla="*/ 406760 h 20000"/>
                  <a:gd name="T74" fmla="*/ 72252 w 20000"/>
                  <a:gd name="T75" fmla="*/ 406124 h 20000"/>
                  <a:gd name="T76" fmla="*/ 69063 w 20000"/>
                  <a:gd name="T77" fmla="*/ 321225 h 20000"/>
                  <a:gd name="T78" fmla="*/ 4427 w 20000"/>
                  <a:gd name="T79" fmla="*/ 299057 h 20000"/>
                  <a:gd name="T80" fmla="*/ 58941 w 20000"/>
                  <a:gd name="T81" fmla="*/ 233782 h 20000"/>
                  <a:gd name="T82" fmla="*/ 0 w 20000"/>
                  <a:gd name="T83" fmla="*/ 214157 h 20000"/>
                  <a:gd name="T84" fmla="*/ 3158 w 20000"/>
                  <a:gd name="T85" fmla="*/ 198940 h 2000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000"/>
                  <a:gd name="T130" fmla="*/ 0 h 20000"/>
                  <a:gd name="T131" fmla="*/ 20000 w 20000"/>
                  <a:gd name="T132" fmla="*/ 20000 h 2000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000" h="20000">
                    <a:moveTo>
                      <a:pt x="102" y="9387"/>
                    </a:moveTo>
                    <a:lnTo>
                      <a:pt x="880" y="7713"/>
                    </a:lnTo>
                    <a:lnTo>
                      <a:pt x="2252" y="8132"/>
                    </a:lnTo>
                    <a:lnTo>
                      <a:pt x="1842" y="6607"/>
                    </a:lnTo>
                    <a:lnTo>
                      <a:pt x="3439" y="3587"/>
                    </a:lnTo>
                    <a:lnTo>
                      <a:pt x="2252" y="2362"/>
                    </a:lnTo>
                    <a:lnTo>
                      <a:pt x="2620" y="359"/>
                    </a:lnTo>
                    <a:lnTo>
                      <a:pt x="5363" y="329"/>
                    </a:lnTo>
                    <a:lnTo>
                      <a:pt x="6366" y="0"/>
                    </a:lnTo>
                    <a:lnTo>
                      <a:pt x="5589" y="1256"/>
                    </a:lnTo>
                    <a:lnTo>
                      <a:pt x="7595" y="3797"/>
                    </a:lnTo>
                    <a:lnTo>
                      <a:pt x="8905" y="3169"/>
                    </a:lnTo>
                    <a:lnTo>
                      <a:pt x="8782" y="5022"/>
                    </a:lnTo>
                    <a:lnTo>
                      <a:pt x="9867" y="6009"/>
                    </a:lnTo>
                    <a:lnTo>
                      <a:pt x="11709" y="3587"/>
                    </a:lnTo>
                    <a:lnTo>
                      <a:pt x="12835" y="5351"/>
                    </a:lnTo>
                    <a:lnTo>
                      <a:pt x="13408" y="3019"/>
                    </a:lnTo>
                    <a:lnTo>
                      <a:pt x="14350" y="4155"/>
                    </a:lnTo>
                    <a:lnTo>
                      <a:pt x="18219" y="2123"/>
                    </a:lnTo>
                    <a:lnTo>
                      <a:pt x="18035" y="3617"/>
                    </a:lnTo>
                    <a:lnTo>
                      <a:pt x="19611" y="4096"/>
                    </a:lnTo>
                    <a:lnTo>
                      <a:pt x="18321" y="6278"/>
                    </a:lnTo>
                    <a:lnTo>
                      <a:pt x="19980" y="8132"/>
                    </a:lnTo>
                    <a:lnTo>
                      <a:pt x="18731" y="7713"/>
                    </a:lnTo>
                    <a:lnTo>
                      <a:pt x="16499" y="9895"/>
                    </a:lnTo>
                    <a:lnTo>
                      <a:pt x="14596" y="9178"/>
                    </a:lnTo>
                    <a:lnTo>
                      <a:pt x="15312" y="11480"/>
                    </a:lnTo>
                    <a:lnTo>
                      <a:pt x="13961" y="14081"/>
                    </a:lnTo>
                    <a:lnTo>
                      <a:pt x="12590" y="14200"/>
                    </a:lnTo>
                    <a:lnTo>
                      <a:pt x="12651" y="14529"/>
                    </a:lnTo>
                    <a:lnTo>
                      <a:pt x="12917" y="15546"/>
                    </a:lnTo>
                    <a:lnTo>
                      <a:pt x="9806" y="16263"/>
                    </a:lnTo>
                    <a:lnTo>
                      <a:pt x="8762" y="17578"/>
                    </a:lnTo>
                    <a:lnTo>
                      <a:pt x="9744" y="18505"/>
                    </a:lnTo>
                    <a:lnTo>
                      <a:pt x="7410" y="19970"/>
                    </a:lnTo>
                    <a:lnTo>
                      <a:pt x="6366" y="18296"/>
                    </a:lnTo>
                    <a:lnTo>
                      <a:pt x="3132" y="19193"/>
                    </a:lnTo>
                    <a:lnTo>
                      <a:pt x="2334" y="19163"/>
                    </a:lnTo>
                    <a:lnTo>
                      <a:pt x="2231" y="15157"/>
                    </a:lnTo>
                    <a:lnTo>
                      <a:pt x="143" y="14111"/>
                    </a:lnTo>
                    <a:lnTo>
                      <a:pt x="1904" y="11031"/>
                    </a:lnTo>
                    <a:lnTo>
                      <a:pt x="0" y="10105"/>
                    </a:lnTo>
                    <a:lnTo>
                      <a:pt x="102" y="9387"/>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89" name="Landes">
                <a:hlinkHover r:id="" action="ppaction://macro?name=Affichage_nom_dept"/>
              </p:cNvPr>
              <p:cNvSpPr>
                <a:spLocks/>
              </p:cNvSpPr>
              <p:nvPr/>
            </p:nvSpPr>
            <p:spPr bwMode="auto">
              <a:xfrm>
                <a:off x="2762444" y="5162771"/>
                <a:ext cx="838007" cy="692458"/>
              </a:xfrm>
              <a:custGeom>
                <a:avLst/>
                <a:gdLst>
                  <a:gd name="T0" fmla="*/ 10142 w 20000"/>
                  <a:gd name="T1" fmla="*/ 655362 h 20000"/>
                  <a:gd name="T2" fmla="*/ 71666 w 20000"/>
                  <a:gd name="T3" fmla="*/ 681352 h 20000"/>
                  <a:gd name="T4" fmla="*/ 173088 w 20000"/>
                  <a:gd name="T5" fmla="*/ 650275 h 20000"/>
                  <a:gd name="T6" fmla="*/ 187044 w 20000"/>
                  <a:gd name="T7" fmla="*/ 691527 h 20000"/>
                  <a:gd name="T8" fmla="*/ 373460 w 20000"/>
                  <a:gd name="T9" fmla="*/ 640135 h 20000"/>
                  <a:gd name="T10" fmla="*/ 450155 w 20000"/>
                  <a:gd name="T11" fmla="*/ 671835 h 20000"/>
                  <a:gd name="T12" fmla="*/ 526264 w 20000"/>
                  <a:gd name="T13" fmla="*/ 640135 h 20000"/>
                  <a:gd name="T14" fmla="*/ 537035 w 20000"/>
                  <a:gd name="T15" fmla="*/ 668029 h 20000"/>
                  <a:gd name="T16" fmla="*/ 637828 w 20000"/>
                  <a:gd name="T17" fmla="*/ 648372 h 20000"/>
                  <a:gd name="T18" fmla="*/ 620100 w 20000"/>
                  <a:gd name="T19" fmla="*/ 625531 h 20000"/>
                  <a:gd name="T20" fmla="*/ 620729 w 20000"/>
                  <a:gd name="T21" fmla="*/ 610961 h 20000"/>
                  <a:gd name="T22" fmla="*/ 666998 w 20000"/>
                  <a:gd name="T23" fmla="*/ 546868 h 20000"/>
                  <a:gd name="T24" fmla="*/ 670183 w 20000"/>
                  <a:gd name="T25" fmla="*/ 445364 h 20000"/>
                  <a:gd name="T26" fmla="*/ 647970 w 20000"/>
                  <a:gd name="T27" fmla="*/ 433320 h 20000"/>
                  <a:gd name="T28" fmla="*/ 751991 w 20000"/>
                  <a:gd name="T29" fmla="*/ 385078 h 20000"/>
                  <a:gd name="T30" fmla="*/ 800774 w 20000"/>
                  <a:gd name="T31" fmla="*/ 437127 h 20000"/>
                  <a:gd name="T32" fmla="*/ 805845 w 20000"/>
                  <a:gd name="T33" fmla="*/ 383174 h 20000"/>
                  <a:gd name="T34" fmla="*/ 837571 w 20000"/>
                  <a:gd name="T35" fmla="*/ 289284 h 20000"/>
                  <a:gd name="T36" fmla="*/ 709494 w 20000"/>
                  <a:gd name="T37" fmla="*/ 262636 h 20000"/>
                  <a:gd name="T38" fmla="*/ 710123 w 20000"/>
                  <a:gd name="T39" fmla="*/ 222042 h 20000"/>
                  <a:gd name="T40" fmla="*/ 706309 w 20000"/>
                  <a:gd name="T41" fmla="*/ 212525 h 20000"/>
                  <a:gd name="T42" fmla="*/ 681582 w 20000"/>
                  <a:gd name="T43" fmla="*/ 182728 h 20000"/>
                  <a:gd name="T44" fmla="*/ 664483 w 20000"/>
                  <a:gd name="T45" fmla="*/ 227129 h 20000"/>
                  <a:gd name="T46" fmla="*/ 581417 w 20000"/>
                  <a:gd name="T47" fmla="*/ 219515 h 20000"/>
                  <a:gd name="T48" fmla="*/ 587746 w 20000"/>
                  <a:gd name="T49" fmla="*/ 165597 h 20000"/>
                  <a:gd name="T50" fmla="*/ 466668 w 20000"/>
                  <a:gd name="T51" fmla="*/ 82470 h 20000"/>
                  <a:gd name="T52" fmla="*/ 469811 w 20000"/>
                  <a:gd name="T53" fmla="*/ 50112 h 20000"/>
                  <a:gd name="T54" fmla="*/ 279623 w 20000"/>
                  <a:gd name="T55" fmla="*/ 57725 h 20000"/>
                  <a:gd name="T56" fmla="*/ 301794 w 20000"/>
                  <a:gd name="T57" fmla="*/ 623 h 20000"/>
                  <a:gd name="T58" fmla="*/ 244754 w 20000"/>
                  <a:gd name="T59" fmla="*/ 0 h 20000"/>
                  <a:gd name="T60" fmla="*/ 209885 w 20000"/>
                  <a:gd name="T61" fmla="*/ 52015 h 20000"/>
                  <a:gd name="T62" fmla="*/ 195301 w 20000"/>
                  <a:gd name="T63" fmla="*/ 12701 h 20000"/>
                  <a:gd name="T64" fmla="*/ 170574 w 20000"/>
                  <a:gd name="T65" fmla="*/ 19657 h 20000"/>
                  <a:gd name="T66" fmla="*/ 43754 w 20000"/>
                  <a:gd name="T67" fmla="*/ 565279 h 20000"/>
                  <a:gd name="T68" fmla="*/ 0 w 20000"/>
                  <a:gd name="T69" fmla="*/ 650275 h 20000"/>
                  <a:gd name="T70" fmla="*/ 10142 w 20000"/>
                  <a:gd name="T71" fmla="*/ 655362 h 200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0000"/>
                  <a:gd name="T109" fmla="*/ 0 h 20000"/>
                  <a:gd name="T110" fmla="*/ 20000 w 20000"/>
                  <a:gd name="T111" fmla="*/ 20000 h 2000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0000" h="20000">
                    <a:moveTo>
                      <a:pt x="242" y="18937"/>
                    </a:moveTo>
                    <a:lnTo>
                      <a:pt x="1710" y="19688"/>
                    </a:lnTo>
                    <a:lnTo>
                      <a:pt x="4130" y="18790"/>
                    </a:lnTo>
                    <a:lnTo>
                      <a:pt x="4463" y="19982"/>
                    </a:lnTo>
                    <a:lnTo>
                      <a:pt x="8911" y="18497"/>
                    </a:lnTo>
                    <a:lnTo>
                      <a:pt x="10741" y="19413"/>
                    </a:lnTo>
                    <a:lnTo>
                      <a:pt x="12557" y="18497"/>
                    </a:lnTo>
                    <a:lnTo>
                      <a:pt x="12814" y="19303"/>
                    </a:lnTo>
                    <a:lnTo>
                      <a:pt x="15219" y="18735"/>
                    </a:lnTo>
                    <a:lnTo>
                      <a:pt x="14796" y="18075"/>
                    </a:lnTo>
                    <a:lnTo>
                      <a:pt x="14811" y="17654"/>
                    </a:lnTo>
                    <a:lnTo>
                      <a:pt x="15915" y="15802"/>
                    </a:lnTo>
                    <a:lnTo>
                      <a:pt x="15991" y="12869"/>
                    </a:lnTo>
                    <a:lnTo>
                      <a:pt x="15461" y="12521"/>
                    </a:lnTo>
                    <a:lnTo>
                      <a:pt x="17943" y="11127"/>
                    </a:lnTo>
                    <a:lnTo>
                      <a:pt x="19107" y="12631"/>
                    </a:lnTo>
                    <a:lnTo>
                      <a:pt x="19228" y="11072"/>
                    </a:lnTo>
                    <a:lnTo>
                      <a:pt x="19985" y="8359"/>
                    </a:lnTo>
                    <a:lnTo>
                      <a:pt x="16929" y="7589"/>
                    </a:lnTo>
                    <a:lnTo>
                      <a:pt x="16944" y="6416"/>
                    </a:lnTo>
                    <a:lnTo>
                      <a:pt x="16853" y="6141"/>
                    </a:lnTo>
                    <a:lnTo>
                      <a:pt x="16263" y="5280"/>
                    </a:lnTo>
                    <a:lnTo>
                      <a:pt x="15855" y="6563"/>
                    </a:lnTo>
                    <a:lnTo>
                      <a:pt x="13873" y="6343"/>
                    </a:lnTo>
                    <a:lnTo>
                      <a:pt x="14024" y="4785"/>
                    </a:lnTo>
                    <a:lnTo>
                      <a:pt x="11135" y="2383"/>
                    </a:lnTo>
                    <a:lnTo>
                      <a:pt x="11210" y="1448"/>
                    </a:lnTo>
                    <a:lnTo>
                      <a:pt x="6672" y="1668"/>
                    </a:lnTo>
                    <a:lnTo>
                      <a:pt x="7201" y="18"/>
                    </a:lnTo>
                    <a:lnTo>
                      <a:pt x="5840" y="0"/>
                    </a:lnTo>
                    <a:lnTo>
                      <a:pt x="5008" y="1503"/>
                    </a:lnTo>
                    <a:lnTo>
                      <a:pt x="4660" y="367"/>
                    </a:lnTo>
                    <a:lnTo>
                      <a:pt x="4070" y="568"/>
                    </a:lnTo>
                    <a:lnTo>
                      <a:pt x="1044" y="16334"/>
                    </a:lnTo>
                    <a:lnTo>
                      <a:pt x="0" y="18790"/>
                    </a:lnTo>
                    <a:lnTo>
                      <a:pt x="242" y="18937"/>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90" name="Lot-et-Garonne">
                <a:hlinkHover r:id="" action="ppaction://macro?name=Affichage_nom_dept"/>
              </p:cNvPr>
              <p:cNvSpPr>
                <a:spLocks/>
              </p:cNvSpPr>
              <p:nvPr/>
            </p:nvSpPr>
            <p:spPr bwMode="auto">
              <a:xfrm>
                <a:off x="3468705" y="5020249"/>
                <a:ext cx="604397" cy="535539"/>
              </a:xfrm>
              <a:custGeom>
                <a:avLst/>
                <a:gdLst>
                  <a:gd name="T0" fmla="*/ 4446 w 20000"/>
                  <a:gd name="T1" fmla="*/ 365112 h 20000"/>
                  <a:gd name="T2" fmla="*/ 3175 w 20000"/>
                  <a:gd name="T3" fmla="*/ 405758 h 20000"/>
                  <a:gd name="T4" fmla="*/ 131643 w 20000"/>
                  <a:gd name="T5" fmla="*/ 432426 h 20000"/>
                  <a:gd name="T6" fmla="*/ 99859 w 20000"/>
                  <a:gd name="T7" fmla="*/ 526407 h 20000"/>
                  <a:gd name="T8" fmla="*/ 140564 w 20000"/>
                  <a:gd name="T9" fmla="*/ 535931 h 20000"/>
                  <a:gd name="T10" fmla="*/ 170443 w 20000"/>
                  <a:gd name="T11" fmla="*/ 503549 h 20000"/>
                  <a:gd name="T12" fmla="*/ 212419 w 20000"/>
                  <a:gd name="T13" fmla="*/ 526407 h 20000"/>
                  <a:gd name="T14" fmla="*/ 351713 w 20000"/>
                  <a:gd name="T15" fmla="*/ 473071 h 20000"/>
                  <a:gd name="T16" fmla="*/ 389243 w 20000"/>
                  <a:gd name="T17" fmla="*/ 508646 h 20000"/>
                  <a:gd name="T18" fmla="*/ 429313 w 20000"/>
                  <a:gd name="T19" fmla="*/ 483883 h 20000"/>
                  <a:gd name="T20" fmla="*/ 433124 w 20000"/>
                  <a:gd name="T21" fmla="*/ 468001 h 20000"/>
                  <a:gd name="T22" fmla="*/ 456652 w 20000"/>
                  <a:gd name="T23" fmla="*/ 433070 h 20000"/>
                  <a:gd name="T24" fmla="*/ 499898 w 20000"/>
                  <a:gd name="T25" fmla="*/ 441950 h 20000"/>
                  <a:gd name="T26" fmla="*/ 486531 w 20000"/>
                  <a:gd name="T27" fmla="*/ 409568 h 20000"/>
                  <a:gd name="T28" fmla="*/ 536158 w 20000"/>
                  <a:gd name="T29" fmla="*/ 345447 h 20000"/>
                  <a:gd name="T30" fmla="*/ 499898 w 20000"/>
                  <a:gd name="T31" fmla="*/ 319396 h 20000"/>
                  <a:gd name="T32" fmla="*/ 510694 w 20000"/>
                  <a:gd name="T33" fmla="*/ 276873 h 20000"/>
                  <a:gd name="T34" fmla="*/ 596581 w 20000"/>
                  <a:gd name="T35" fmla="*/ 276229 h 20000"/>
                  <a:gd name="T36" fmla="*/ 558416 w 20000"/>
                  <a:gd name="T37" fmla="*/ 162555 h 20000"/>
                  <a:gd name="T38" fmla="*/ 560956 w 20000"/>
                  <a:gd name="T39" fmla="*/ 158102 h 20000"/>
                  <a:gd name="T40" fmla="*/ 604202 w 20000"/>
                  <a:gd name="T41" fmla="*/ 142863 h 20000"/>
                  <a:gd name="T42" fmla="*/ 560321 w 20000"/>
                  <a:gd name="T43" fmla="*/ 93981 h 20000"/>
                  <a:gd name="T44" fmla="*/ 488436 w 20000"/>
                  <a:gd name="T45" fmla="*/ 119388 h 20000"/>
                  <a:gd name="T46" fmla="*/ 468718 w 20000"/>
                  <a:gd name="T47" fmla="*/ 51431 h 20000"/>
                  <a:gd name="T48" fmla="*/ 255665 w 20000"/>
                  <a:gd name="T49" fmla="*/ 73672 h 20000"/>
                  <a:gd name="T50" fmla="*/ 227691 w 20000"/>
                  <a:gd name="T51" fmla="*/ 0 h 20000"/>
                  <a:gd name="T52" fmla="*/ 132278 w 20000"/>
                  <a:gd name="T53" fmla="*/ 37453 h 20000"/>
                  <a:gd name="T54" fmla="*/ 169173 w 20000"/>
                  <a:gd name="T55" fmla="*/ 74289 h 20000"/>
                  <a:gd name="T56" fmla="*/ 78871 w 20000"/>
                  <a:gd name="T57" fmla="*/ 140341 h 20000"/>
                  <a:gd name="T58" fmla="*/ 82681 w 20000"/>
                  <a:gd name="T59" fmla="*/ 257180 h 20000"/>
                  <a:gd name="T60" fmla="*/ 34990 w 20000"/>
                  <a:gd name="T61" fmla="*/ 271158 h 20000"/>
                  <a:gd name="T62" fmla="*/ 52802 w 20000"/>
                  <a:gd name="T63" fmla="*/ 326399 h 20000"/>
                  <a:gd name="T64" fmla="*/ 0 w 20000"/>
                  <a:gd name="T65" fmla="*/ 355588 h 20000"/>
                  <a:gd name="T66" fmla="*/ 4446 w 20000"/>
                  <a:gd name="T67" fmla="*/ 365112 h 200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0000"/>
                  <a:gd name="T103" fmla="*/ 0 h 20000"/>
                  <a:gd name="T104" fmla="*/ 20000 w 20000"/>
                  <a:gd name="T105" fmla="*/ 20000 h 200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0000" h="20000">
                    <a:moveTo>
                      <a:pt x="147" y="13609"/>
                    </a:moveTo>
                    <a:lnTo>
                      <a:pt x="105" y="15124"/>
                    </a:lnTo>
                    <a:lnTo>
                      <a:pt x="4353" y="16118"/>
                    </a:lnTo>
                    <a:lnTo>
                      <a:pt x="3302" y="19621"/>
                    </a:lnTo>
                    <a:lnTo>
                      <a:pt x="4648" y="19976"/>
                    </a:lnTo>
                    <a:lnTo>
                      <a:pt x="5636" y="18769"/>
                    </a:lnTo>
                    <a:lnTo>
                      <a:pt x="7024" y="19621"/>
                    </a:lnTo>
                    <a:lnTo>
                      <a:pt x="11630" y="17633"/>
                    </a:lnTo>
                    <a:lnTo>
                      <a:pt x="12871" y="18959"/>
                    </a:lnTo>
                    <a:lnTo>
                      <a:pt x="14196" y="18036"/>
                    </a:lnTo>
                    <a:lnTo>
                      <a:pt x="14322" y="17444"/>
                    </a:lnTo>
                    <a:lnTo>
                      <a:pt x="15100" y="16142"/>
                    </a:lnTo>
                    <a:lnTo>
                      <a:pt x="16530" y="16473"/>
                    </a:lnTo>
                    <a:lnTo>
                      <a:pt x="16088" y="15266"/>
                    </a:lnTo>
                    <a:lnTo>
                      <a:pt x="17729" y="12876"/>
                    </a:lnTo>
                    <a:lnTo>
                      <a:pt x="16530" y="11905"/>
                    </a:lnTo>
                    <a:lnTo>
                      <a:pt x="16887" y="10320"/>
                    </a:lnTo>
                    <a:lnTo>
                      <a:pt x="19727" y="10296"/>
                    </a:lnTo>
                    <a:lnTo>
                      <a:pt x="18465" y="6059"/>
                    </a:lnTo>
                    <a:lnTo>
                      <a:pt x="18549" y="5893"/>
                    </a:lnTo>
                    <a:lnTo>
                      <a:pt x="19979" y="5325"/>
                    </a:lnTo>
                    <a:lnTo>
                      <a:pt x="18528" y="3503"/>
                    </a:lnTo>
                    <a:lnTo>
                      <a:pt x="16151" y="4450"/>
                    </a:lnTo>
                    <a:lnTo>
                      <a:pt x="15499" y="1917"/>
                    </a:lnTo>
                    <a:lnTo>
                      <a:pt x="8454" y="2746"/>
                    </a:lnTo>
                    <a:lnTo>
                      <a:pt x="7529" y="0"/>
                    </a:lnTo>
                    <a:lnTo>
                      <a:pt x="4374" y="1396"/>
                    </a:lnTo>
                    <a:lnTo>
                      <a:pt x="5594" y="2769"/>
                    </a:lnTo>
                    <a:lnTo>
                      <a:pt x="2608" y="5231"/>
                    </a:lnTo>
                    <a:lnTo>
                      <a:pt x="2734" y="9586"/>
                    </a:lnTo>
                    <a:lnTo>
                      <a:pt x="1157" y="10107"/>
                    </a:lnTo>
                    <a:lnTo>
                      <a:pt x="1746" y="12166"/>
                    </a:lnTo>
                    <a:lnTo>
                      <a:pt x="0" y="13254"/>
                    </a:lnTo>
                    <a:lnTo>
                      <a:pt x="147" y="13609"/>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91" name="Ariège">
                <a:hlinkHover r:id="" action="ppaction://macro?name=Affichage_nom_dept"/>
              </p:cNvPr>
              <p:cNvSpPr>
                <a:spLocks/>
              </p:cNvSpPr>
              <p:nvPr/>
            </p:nvSpPr>
            <p:spPr bwMode="auto">
              <a:xfrm>
                <a:off x="3914193" y="6032301"/>
                <a:ext cx="673665" cy="509626"/>
              </a:xfrm>
              <a:custGeom>
                <a:avLst/>
                <a:gdLst>
                  <a:gd name="T0" fmla="*/ 639 w 20000"/>
                  <a:gd name="T1" fmla="*/ 261775 h 20000"/>
                  <a:gd name="T2" fmla="*/ 77474 w 20000"/>
                  <a:gd name="T3" fmla="*/ 222461 h 20000"/>
                  <a:gd name="T4" fmla="*/ 86359 w 20000"/>
                  <a:gd name="T5" fmla="*/ 138175 h 20000"/>
                  <a:gd name="T6" fmla="*/ 118735 w 20000"/>
                  <a:gd name="T7" fmla="*/ 109026 h 20000"/>
                  <a:gd name="T8" fmla="*/ 223536 w 20000"/>
                  <a:gd name="T9" fmla="*/ 146405 h 20000"/>
                  <a:gd name="T10" fmla="*/ 241946 w 20000"/>
                  <a:gd name="T11" fmla="*/ 123601 h 20000"/>
                  <a:gd name="T12" fmla="*/ 208291 w 20000"/>
                  <a:gd name="T13" fmla="*/ 81126 h 20000"/>
                  <a:gd name="T14" fmla="*/ 285125 w 20000"/>
                  <a:gd name="T15" fmla="*/ 58934 h 20000"/>
                  <a:gd name="T16" fmla="*/ 240667 w 20000"/>
                  <a:gd name="T17" fmla="*/ 27263 h 20000"/>
                  <a:gd name="T18" fmla="*/ 257191 w 20000"/>
                  <a:gd name="T19" fmla="*/ 0 h 20000"/>
                  <a:gd name="T20" fmla="*/ 328944 w 20000"/>
                  <a:gd name="T21" fmla="*/ 69075 h 20000"/>
                  <a:gd name="T22" fmla="*/ 342271 w 20000"/>
                  <a:gd name="T23" fmla="*/ 15211 h 20000"/>
                  <a:gd name="T24" fmla="*/ 414024 w 20000"/>
                  <a:gd name="T25" fmla="*/ 52615 h 20000"/>
                  <a:gd name="T26" fmla="*/ 440039 w 20000"/>
                  <a:gd name="T27" fmla="*/ 29148 h 20000"/>
                  <a:gd name="T28" fmla="*/ 450842 w 20000"/>
                  <a:gd name="T29" fmla="*/ 86834 h 20000"/>
                  <a:gd name="T30" fmla="*/ 565774 w 20000"/>
                  <a:gd name="T31" fmla="*/ 134378 h 20000"/>
                  <a:gd name="T32" fmla="*/ 586102 w 20000"/>
                  <a:gd name="T33" fmla="*/ 197109 h 20000"/>
                  <a:gd name="T34" fmla="*/ 593742 w 20000"/>
                  <a:gd name="T35" fmla="*/ 246564 h 20000"/>
                  <a:gd name="T36" fmla="*/ 557529 w 20000"/>
                  <a:gd name="T37" fmla="*/ 257953 h 20000"/>
                  <a:gd name="T38" fmla="*/ 584184 w 20000"/>
                  <a:gd name="T39" fmla="*/ 303587 h 20000"/>
                  <a:gd name="T40" fmla="*/ 519431 w 20000"/>
                  <a:gd name="T41" fmla="*/ 340991 h 20000"/>
                  <a:gd name="T42" fmla="*/ 565774 w 20000"/>
                  <a:gd name="T43" fmla="*/ 398039 h 20000"/>
                  <a:gd name="T44" fmla="*/ 630560 w 20000"/>
                  <a:gd name="T45" fmla="*/ 386624 h 20000"/>
                  <a:gd name="T46" fmla="*/ 672461 w 20000"/>
                  <a:gd name="T47" fmla="*/ 450017 h 20000"/>
                  <a:gd name="T48" fmla="*/ 591184 w 20000"/>
                  <a:gd name="T49" fmla="*/ 451903 h 20000"/>
                  <a:gd name="T50" fmla="*/ 479415 w 20000"/>
                  <a:gd name="T51" fmla="*/ 508951 h 20000"/>
                  <a:gd name="T52" fmla="*/ 365763 w 20000"/>
                  <a:gd name="T53" fmla="*/ 451903 h 20000"/>
                  <a:gd name="T54" fmla="*/ 304813 w 20000"/>
                  <a:gd name="T55" fmla="*/ 482325 h 20000"/>
                  <a:gd name="T56" fmla="*/ 262879 w 20000"/>
                  <a:gd name="T57" fmla="*/ 402473 h 20000"/>
                  <a:gd name="T58" fmla="*/ 170193 w 20000"/>
                  <a:gd name="T59" fmla="*/ 408180 h 20000"/>
                  <a:gd name="T60" fmla="*/ 123817 w 20000"/>
                  <a:gd name="T61" fmla="*/ 353043 h 20000"/>
                  <a:gd name="T62" fmla="*/ 10803 w 20000"/>
                  <a:gd name="T63" fmla="*/ 321346 h 20000"/>
                  <a:gd name="T64" fmla="*/ 0 w 20000"/>
                  <a:gd name="T65" fmla="*/ 267483 h 20000"/>
                  <a:gd name="T66" fmla="*/ 639 w 20000"/>
                  <a:gd name="T67" fmla="*/ 261775 h 200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0000"/>
                  <a:gd name="T103" fmla="*/ 0 h 20000"/>
                  <a:gd name="T104" fmla="*/ 20000 w 20000"/>
                  <a:gd name="T105" fmla="*/ 20000 h 200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0000" h="20000">
                    <a:moveTo>
                      <a:pt x="19" y="10274"/>
                    </a:moveTo>
                    <a:lnTo>
                      <a:pt x="2302" y="8731"/>
                    </a:lnTo>
                    <a:lnTo>
                      <a:pt x="2566" y="5423"/>
                    </a:lnTo>
                    <a:lnTo>
                      <a:pt x="3528" y="4279"/>
                    </a:lnTo>
                    <a:lnTo>
                      <a:pt x="6642" y="5746"/>
                    </a:lnTo>
                    <a:lnTo>
                      <a:pt x="7189" y="4851"/>
                    </a:lnTo>
                    <a:lnTo>
                      <a:pt x="6189" y="3184"/>
                    </a:lnTo>
                    <a:lnTo>
                      <a:pt x="8472" y="2313"/>
                    </a:lnTo>
                    <a:lnTo>
                      <a:pt x="7151" y="1070"/>
                    </a:lnTo>
                    <a:lnTo>
                      <a:pt x="7642" y="0"/>
                    </a:lnTo>
                    <a:lnTo>
                      <a:pt x="9774" y="2711"/>
                    </a:lnTo>
                    <a:lnTo>
                      <a:pt x="10170" y="597"/>
                    </a:lnTo>
                    <a:lnTo>
                      <a:pt x="12302" y="2065"/>
                    </a:lnTo>
                    <a:lnTo>
                      <a:pt x="13075" y="1144"/>
                    </a:lnTo>
                    <a:lnTo>
                      <a:pt x="13396" y="3408"/>
                    </a:lnTo>
                    <a:lnTo>
                      <a:pt x="16811" y="5274"/>
                    </a:lnTo>
                    <a:lnTo>
                      <a:pt x="17415" y="7736"/>
                    </a:lnTo>
                    <a:lnTo>
                      <a:pt x="17642" y="9677"/>
                    </a:lnTo>
                    <a:lnTo>
                      <a:pt x="16566" y="10124"/>
                    </a:lnTo>
                    <a:lnTo>
                      <a:pt x="17358" y="11915"/>
                    </a:lnTo>
                    <a:lnTo>
                      <a:pt x="15434" y="13383"/>
                    </a:lnTo>
                    <a:lnTo>
                      <a:pt x="16811" y="15622"/>
                    </a:lnTo>
                    <a:lnTo>
                      <a:pt x="18736" y="15174"/>
                    </a:lnTo>
                    <a:lnTo>
                      <a:pt x="19981" y="17662"/>
                    </a:lnTo>
                    <a:lnTo>
                      <a:pt x="17566" y="17736"/>
                    </a:lnTo>
                    <a:lnTo>
                      <a:pt x="14245" y="19975"/>
                    </a:lnTo>
                    <a:lnTo>
                      <a:pt x="10868" y="17736"/>
                    </a:lnTo>
                    <a:lnTo>
                      <a:pt x="9057" y="18930"/>
                    </a:lnTo>
                    <a:lnTo>
                      <a:pt x="7811" y="15796"/>
                    </a:lnTo>
                    <a:lnTo>
                      <a:pt x="5057" y="16020"/>
                    </a:lnTo>
                    <a:lnTo>
                      <a:pt x="3679" y="13856"/>
                    </a:lnTo>
                    <a:lnTo>
                      <a:pt x="321" y="12612"/>
                    </a:lnTo>
                    <a:lnTo>
                      <a:pt x="0" y="10498"/>
                    </a:lnTo>
                    <a:lnTo>
                      <a:pt x="19" y="10274"/>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92" name="Aveyron">
                <a:hlinkHover r:id="" action="ppaction://macro?name=Affichage_nom_dept"/>
              </p:cNvPr>
              <p:cNvSpPr>
                <a:spLocks/>
              </p:cNvSpPr>
              <p:nvPr/>
            </p:nvSpPr>
            <p:spPr bwMode="auto">
              <a:xfrm>
                <a:off x="4447964" y="4928113"/>
                <a:ext cx="786394" cy="853694"/>
              </a:xfrm>
              <a:custGeom>
                <a:avLst/>
                <a:gdLst>
                  <a:gd name="T0" fmla="*/ 2554 w 20000"/>
                  <a:gd name="T1" fmla="*/ 318997 h 20000"/>
                  <a:gd name="T2" fmla="*/ 15245 w 20000"/>
                  <a:gd name="T3" fmla="*/ 406070 h 20000"/>
                  <a:gd name="T4" fmla="*/ 10137 w 20000"/>
                  <a:gd name="T5" fmla="*/ 437842 h 20000"/>
                  <a:gd name="T6" fmla="*/ 59015 w 20000"/>
                  <a:gd name="T7" fmla="*/ 448005 h 20000"/>
                  <a:gd name="T8" fmla="*/ 19056 w 20000"/>
                  <a:gd name="T9" fmla="*/ 494381 h 20000"/>
                  <a:gd name="T10" fmla="*/ 69819 w 20000"/>
                  <a:gd name="T11" fmla="*/ 533156 h 20000"/>
                  <a:gd name="T12" fmla="*/ 146633 w 20000"/>
                  <a:gd name="T13" fmla="*/ 502666 h 20000"/>
                  <a:gd name="T14" fmla="*/ 185963 w 20000"/>
                  <a:gd name="T15" fmla="*/ 531875 h 20000"/>
                  <a:gd name="T16" fmla="*/ 165021 w 20000"/>
                  <a:gd name="T17" fmla="*/ 547163 h 20000"/>
                  <a:gd name="T18" fmla="*/ 234840 w 20000"/>
                  <a:gd name="T19" fmla="*/ 554764 h 20000"/>
                  <a:gd name="T20" fmla="*/ 315465 w 20000"/>
                  <a:gd name="T21" fmla="*/ 631674 h 20000"/>
                  <a:gd name="T22" fmla="*/ 378290 w 20000"/>
                  <a:gd name="T23" fmla="*/ 791813 h 20000"/>
                  <a:gd name="T24" fmla="*/ 435419 w 20000"/>
                  <a:gd name="T25" fmla="*/ 829307 h 20000"/>
                  <a:gd name="T26" fmla="*/ 514157 w 20000"/>
                  <a:gd name="T27" fmla="*/ 819741 h 20000"/>
                  <a:gd name="T28" fmla="*/ 531917 w 20000"/>
                  <a:gd name="T29" fmla="*/ 853434 h 20000"/>
                  <a:gd name="T30" fmla="*/ 592228 w 20000"/>
                  <a:gd name="T31" fmla="*/ 853434 h 20000"/>
                  <a:gd name="T32" fmla="*/ 596039 w 20000"/>
                  <a:gd name="T33" fmla="*/ 756839 h 20000"/>
                  <a:gd name="T34" fmla="*/ 674110 w 20000"/>
                  <a:gd name="T35" fmla="*/ 769564 h 20000"/>
                  <a:gd name="T36" fmla="*/ 693794 w 20000"/>
                  <a:gd name="T37" fmla="*/ 718064 h 20000"/>
                  <a:gd name="T38" fmla="*/ 740747 w 20000"/>
                  <a:gd name="T39" fmla="*/ 702818 h 20000"/>
                  <a:gd name="T40" fmla="*/ 785184 w 20000"/>
                  <a:gd name="T41" fmla="*/ 631033 h 20000"/>
                  <a:gd name="T42" fmla="*/ 693794 w 20000"/>
                  <a:gd name="T43" fmla="*/ 582095 h 20000"/>
                  <a:gd name="T44" fmla="*/ 698863 w 20000"/>
                  <a:gd name="T45" fmla="*/ 577654 h 20000"/>
                  <a:gd name="T46" fmla="*/ 747112 w 20000"/>
                  <a:gd name="T47" fmla="*/ 527434 h 20000"/>
                  <a:gd name="T48" fmla="*/ 663933 w 20000"/>
                  <a:gd name="T49" fmla="*/ 512189 h 20000"/>
                  <a:gd name="T50" fmla="*/ 674110 w 20000"/>
                  <a:gd name="T51" fmla="*/ 486780 h 20000"/>
                  <a:gd name="T52" fmla="*/ 623307 w 20000"/>
                  <a:gd name="T53" fmla="*/ 465172 h 20000"/>
                  <a:gd name="T54" fmla="*/ 633483 w 20000"/>
                  <a:gd name="T55" fmla="*/ 343808 h 20000"/>
                  <a:gd name="T56" fmla="*/ 556041 w 20000"/>
                  <a:gd name="T57" fmla="*/ 200793 h 20000"/>
                  <a:gd name="T58" fmla="*/ 535728 w 20000"/>
                  <a:gd name="T59" fmla="*/ 109322 h 20000"/>
                  <a:gd name="T60" fmla="*/ 498913 w 20000"/>
                  <a:gd name="T61" fmla="*/ 45138 h 20000"/>
                  <a:gd name="T62" fmla="*/ 454475 w 20000"/>
                  <a:gd name="T63" fmla="*/ 52739 h 20000"/>
                  <a:gd name="T64" fmla="*/ 439859 w 20000"/>
                  <a:gd name="T65" fmla="*/ 0 h 20000"/>
                  <a:gd name="T66" fmla="*/ 375776 w 20000"/>
                  <a:gd name="T67" fmla="*/ 61622 h 20000"/>
                  <a:gd name="T68" fmla="*/ 313579 w 20000"/>
                  <a:gd name="T69" fmla="*/ 193832 h 20000"/>
                  <a:gd name="T70" fmla="*/ 235508 w 20000"/>
                  <a:gd name="T71" fmla="*/ 182388 h 20000"/>
                  <a:gd name="T72" fmla="*/ 179637 w 20000"/>
                  <a:gd name="T73" fmla="*/ 214800 h 20000"/>
                  <a:gd name="T74" fmla="*/ 0 w 20000"/>
                  <a:gd name="T75" fmla="*/ 306314 h 20000"/>
                  <a:gd name="T76" fmla="*/ 2554 w 20000"/>
                  <a:gd name="T77" fmla="*/ 318997 h 200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0000"/>
                  <a:gd name="T118" fmla="*/ 0 h 20000"/>
                  <a:gd name="T119" fmla="*/ 20000 w 20000"/>
                  <a:gd name="T120" fmla="*/ 20000 h 200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0000" h="20000">
                    <a:moveTo>
                      <a:pt x="65" y="7470"/>
                    </a:moveTo>
                    <a:lnTo>
                      <a:pt x="388" y="9509"/>
                    </a:lnTo>
                    <a:lnTo>
                      <a:pt x="258" y="10253"/>
                    </a:lnTo>
                    <a:lnTo>
                      <a:pt x="1502" y="10491"/>
                    </a:lnTo>
                    <a:lnTo>
                      <a:pt x="485" y="11577"/>
                    </a:lnTo>
                    <a:lnTo>
                      <a:pt x="1777" y="12485"/>
                    </a:lnTo>
                    <a:lnTo>
                      <a:pt x="3732" y="11771"/>
                    </a:lnTo>
                    <a:lnTo>
                      <a:pt x="4733" y="12455"/>
                    </a:lnTo>
                    <a:lnTo>
                      <a:pt x="4200" y="12813"/>
                    </a:lnTo>
                    <a:lnTo>
                      <a:pt x="5977" y="12991"/>
                    </a:lnTo>
                    <a:lnTo>
                      <a:pt x="8029" y="14792"/>
                    </a:lnTo>
                    <a:lnTo>
                      <a:pt x="9628" y="18542"/>
                    </a:lnTo>
                    <a:lnTo>
                      <a:pt x="11082" y="19420"/>
                    </a:lnTo>
                    <a:lnTo>
                      <a:pt x="13086" y="19196"/>
                    </a:lnTo>
                    <a:lnTo>
                      <a:pt x="13538" y="19985"/>
                    </a:lnTo>
                    <a:lnTo>
                      <a:pt x="15073" y="19985"/>
                    </a:lnTo>
                    <a:lnTo>
                      <a:pt x="15170" y="17723"/>
                    </a:lnTo>
                    <a:lnTo>
                      <a:pt x="17157" y="18021"/>
                    </a:lnTo>
                    <a:lnTo>
                      <a:pt x="17658" y="16815"/>
                    </a:lnTo>
                    <a:lnTo>
                      <a:pt x="18853" y="16458"/>
                    </a:lnTo>
                    <a:lnTo>
                      <a:pt x="19984" y="14777"/>
                    </a:lnTo>
                    <a:lnTo>
                      <a:pt x="17658" y="13631"/>
                    </a:lnTo>
                    <a:lnTo>
                      <a:pt x="17787" y="13527"/>
                    </a:lnTo>
                    <a:lnTo>
                      <a:pt x="19015" y="12351"/>
                    </a:lnTo>
                    <a:lnTo>
                      <a:pt x="16898" y="11994"/>
                    </a:lnTo>
                    <a:lnTo>
                      <a:pt x="17157" y="11399"/>
                    </a:lnTo>
                    <a:lnTo>
                      <a:pt x="15864" y="10893"/>
                    </a:lnTo>
                    <a:lnTo>
                      <a:pt x="16123" y="8051"/>
                    </a:lnTo>
                    <a:lnTo>
                      <a:pt x="14152" y="4702"/>
                    </a:lnTo>
                    <a:lnTo>
                      <a:pt x="13635" y="2560"/>
                    </a:lnTo>
                    <a:lnTo>
                      <a:pt x="12698" y="1057"/>
                    </a:lnTo>
                    <a:lnTo>
                      <a:pt x="11567" y="1235"/>
                    </a:lnTo>
                    <a:lnTo>
                      <a:pt x="11195" y="0"/>
                    </a:lnTo>
                    <a:lnTo>
                      <a:pt x="9564" y="1443"/>
                    </a:lnTo>
                    <a:lnTo>
                      <a:pt x="7981" y="4539"/>
                    </a:lnTo>
                    <a:lnTo>
                      <a:pt x="5994" y="4271"/>
                    </a:lnTo>
                    <a:lnTo>
                      <a:pt x="4572" y="5030"/>
                    </a:lnTo>
                    <a:lnTo>
                      <a:pt x="0" y="7173"/>
                    </a:lnTo>
                    <a:lnTo>
                      <a:pt x="65" y="7470"/>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93" name="Dordogne">
                <a:hlinkHover r:id="" action="ppaction://macro?name=Affichage_nom_dept"/>
              </p:cNvPr>
              <p:cNvSpPr>
                <a:spLocks/>
              </p:cNvSpPr>
              <p:nvPr/>
            </p:nvSpPr>
            <p:spPr bwMode="auto">
              <a:xfrm>
                <a:off x="3540690" y="4376738"/>
                <a:ext cx="723917" cy="786033"/>
              </a:xfrm>
              <a:custGeom>
                <a:avLst/>
                <a:gdLst>
                  <a:gd name="T0" fmla="*/ 3185 w 20000"/>
                  <a:gd name="T1" fmla="*/ 568731 h 20000"/>
                  <a:gd name="T2" fmla="*/ 58998 w 20000"/>
                  <a:gd name="T3" fmla="*/ 429093 h 20000"/>
                  <a:gd name="T4" fmla="*/ 46945 w 20000"/>
                  <a:gd name="T5" fmla="*/ 394792 h 20000"/>
                  <a:gd name="T6" fmla="*/ 5719 w 20000"/>
                  <a:gd name="T7" fmla="*/ 400528 h 20000"/>
                  <a:gd name="T8" fmla="*/ 29173 w 20000"/>
                  <a:gd name="T9" fmla="*/ 336406 h 20000"/>
                  <a:gd name="T10" fmla="*/ 94541 w 20000"/>
                  <a:gd name="T11" fmla="*/ 333892 h 20000"/>
                  <a:gd name="T12" fmla="*/ 161140 w 20000"/>
                  <a:gd name="T13" fmla="*/ 274209 h 20000"/>
                  <a:gd name="T14" fmla="*/ 163058 w 20000"/>
                  <a:gd name="T15" fmla="*/ 190442 h 20000"/>
                  <a:gd name="T16" fmla="*/ 244244 w 20000"/>
                  <a:gd name="T17" fmla="*/ 148518 h 20000"/>
                  <a:gd name="T18" fmla="*/ 288655 w 20000"/>
                  <a:gd name="T19" fmla="*/ 47620 h 20000"/>
                  <a:gd name="T20" fmla="*/ 345771 w 20000"/>
                  <a:gd name="T21" fmla="*/ 0 h 20000"/>
                  <a:gd name="T22" fmla="*/ 397783 w 20000"/>
                  <a:gd name="T23" fmla="*/ 17759 h 20000"/>
                  <a:gd name="T24" fmla="*/ 429526 w 20000"/>
                  <a:gd name="T25" fmla="*/ 93944 h 20000"/>
                  <a:gd name="T26" fmla="*/ 456817 w 20000"/>
                  <a:gd name="T27" fmla="*/ 64751 h 20000"/>
                  <a:gd name="T28" fmla="*/ 531017 w 20000"/>
                  <a:gd name="T29" fmla="*/ 76184 h 20000"/>
                  <a:gd name="T30" fmla="*/ 560226 w 20000"/>
                  <a:gd name="T31" fmla="*/ 127577 h 20000"/>
                  <a:gd name="T32" fmla="*/ 597652 w 20000"/>
                  <a:gd name="T33" fmla="*/ 133313 h 20000"/>
                  <a:gd name="T34" fmla="*/ 572894 w 20000"/>
                  <a:gd name="T35" fmla="*/ 160581 h 20000"/>
                  <a:gd name="T36" fmla="*/ 640145 w 20000"/>
                  <a:gd name="T37" fmla="*/ 188516 h 20000"/>
                  <a:gd name="T38" fmla="*/ 669969 w 20000"/>
                  <a:gd name="T39" fmla="*/ 232954 h 20000"/>
                  <a:gd name="T40" fmla="*/ 628092 w 20000"/>
                  <a:gd name="T41" fmla="*/ 276095 h 20000"/>
                  <a:gd name="T42" fmla="*/ 645212 w 20000"/>
                  <a:gd name="T43" fmla="*/ 329412 h 20000"/>
                  <a:gd name="T44" fmla="*/ 619839 w 20000"/>
                  <a:gd name="T45" fmla="*/ 349097 h 20000"/>
                  <a:gd name="T46" fmla="*/ 622373 w 20000"/>
                  <a:gd name="T47" fmla="*/ 360531 h 20000"/>
                  <a:gd name="T48" fmla="*/ 707395 w 20000"/>
                  <a:gd name="T49" fmla="*/ 411962 h 20000"/>
                  <a:gd name="T50" fmla="*/ 689623 w 20000"/>
                  <a:gd name="T51" fmla="*/ 427835 h 20000"/>
                  <a:gd name="T52" fmla="*/ 723248 w 20000"/>
                  <a:gd name="T53" fmla="*/ 484296 h 20000"/>
                  <a:gd name="T54" fmla="*/ 716914 w 20000"/>
                  <a:gd name="T55" fmla="*/ 581422 h 20000"/>
                  <a:gd name="T56" fmla="*/ 532935 w 20000"/>
                  <a:gd name="T57" fmla="*/ 785183 h 20000"/>
                  <a:gd name="T58" fmla="*/ 489139 w 20000"/>
                  <a:gd name="T59" fmla="*/ 736306 h 20000"/>
                  <a:gd name="T60" fmla="*/ 417473 w 20000"/>
                  <a:gd name="T61" fmla="*/ 761688 h 20000"/>
                  <a:gd name="T62" fmla="*/ 397783 w 20000"/>
                  <a:gd name="T63" fmla="*/ 693793 h 20000"/>
                  <a:gd name="T64" fmla="*/ 185246 w 20000"/>
                  <a:gd name="T65" fmla="*/ 715993 h 20000"/>
                  <a:gd name="T66" fmla="*/ 157340 w 20000"/>
                  <a:gd name="T67" fmla="*/ 642362 h 20000"/>
                  <a:gd name="T68" fmla="*/ 157340 w 20000"/>
                  <a:gd name="T69" fmla="*/ 567474 h 20000"/>
                  <a:gd name="T70" fmla="*/ 106594 w 20000"/>
                  <a:gd name="T71" fmla="*/ 598553 h 20000"/>
                  <a:gd name="T72" fmla="*/ 0 w 20000"/>
                  <a:gd name="T73" fmla="*/ 573171 h 20000"/>
                  <a:gd name="T74" fmla="*/ 3185 w 20000"/>
                  <a:gd name="T75" fmla="*/ 568731 h 200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000"/>
                  <a:gd name="T115" fmla="*/ 0 h 20000"/>
                  <a:gd name="T116" fmla="*/ 20000 w 20000"/>
                  <a:gd name="T117" fmla="*/ 20000 h 200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000" h="20000">
                    <a:moveTo>
                      <a:pt x="88" y="14475"/>
                    </a:moveTo>
                    <a:lnTo>
                      <a:pt x="1630" y="10921"/>
                    </a:lnTo>
                    <a:lnTo>
                      <a:pt x="1297" y="10048"/>
                    </a:lnTo>
                    <a:lnTo>
                      <a:pt x="158" y="10194"/>
                    </a:lnTo>
                    <a:lnTo>
                      <a:pt x="806" y="8562"/>
                    </a:lnTo>
                    <a:lnTo>
                      <a:pt x="2612" y="8498"/>
                    </a:lnTo>
                    <a:lnTo>
                      <a:pt x="4452" y="6979"/>
                    </a:lnTo>
                    <a:lnTo>
                      <a:pt x="4505" y="4847"/>
                    </a:lnTo>
                    <a:lnTo>
                      <a:pt x="6748" y="3780"/>
                    </a:lnTo>
                    <a:lnTo>
                      <a:pt x="7975" y="1212"/>
                    </a:lnTo>
                    <a:lnTo>
                      <a:pt x="9553" y="0"/>
                    </a:lnTo>
                    <a:lnTo>
                      <a:pt x="10990" y="452"/>
                    </a:lnTo>
                    <a:lnTo>
                      <a:pt x="11867" y="2391"/>
                    </a:lnTo>
                    <a:lnTo>
                      <a:pt x="12621" y="1648"/>
                    </a:lnTo>
                    <a:lnTo>
                      <a:pt x="14671" y="1939"/>
                    </a:lnTo>
                    <a:lnTo>
                      <a:pt x="15478" y="3247"/>
                    </a:lnTo>
                    <a:lnTo>
                      <a:pt x="16512" y="3393"/>
                    </a:lnTo>
                    <a:lnTo>
                      <a:pt x="15828" y="4087"/>
                    </a:lnTo>
                    <a:lnTo>
                      <a:pt x="17686" y="4798"/>
                    </a:lnTo>
                    <a:lnTo>
                      <a:pt x="18510" y="5929"/>
                    </a:lnTo>
                    <a:lnTo>
                      <a:pt x="17353" y="7027"/>
                    </a:lnTo>
                    <a:lnTo>
                      <a:pt x="17826" y="8384"/>
                    </a:lnTo>
                    <a:lnTo>
                      <a:pt x="17125" y="8885"/>
                    </a:lnTo>
                    <a:lnTo>
                      <a:pt x="17195" y="9176"/>
                    </a:lnTo>
                    <a:lnTo>
                      <a:pt x="19544" y="10485"/>
                    </a:lnTo>
                    <a:lnTo>
                      <a:pt x="19053" y="10889"/>
                    </a:lnTo>
                    <a:lnTo>
                      <a:pt x="19982" y="12326"/>
                    </a:lnTo>
                    <a:lnTo>
                      <a:pt x="19807" y="14798"/>
                    </a:lnTo>
                    <a:lnTo>
                      <a:pt x="14724" y="19984"/>
                    </a:lnTo>
                    <a:lnTo>
                      <a:pt x="13514" y="18740"/>
                    </a:lnTo>
                    <a:lnTo>
                      <a:pt x="11534" y="19386"/>
                    </a:lnTo>
                    <a:lnTo>
                      <a:pt x="10990" y="17658"/>
                    </a:lnTo>
                    <a:lnTo>
                      <a:pt x="5118" y="18223"/>
                    </a:lnTo>
                    <a:lnTo>
                      <a:pt x="4347" y="16349"/>
                    </a:lnTo>
                    <a:lnTo>
                      <a:pt x="4347" y="14443"/>
                    </a:lnTo>
                    <a:lnTo>
                      <a:pt x="2945" y="15234"/>
                    </a:lnTo>
                    <a:lnTo>
                      <a:pt x="0" y="14588"/>
                    </a:lnTo>
                    <a:lnTo>
                      <a:pt x="88" y="14475"/>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94" name="Gard">
                <a:hlinkHover r:id="" action="ppaction://macro?name=Affichage_nom_dept"/>
              </p:cNvPr>
              <p:cNvSpPr>
                <a:spLocks/>
              </p:cNvSpPr>
              <p:nvPr/>
            </p:nvSpPr>
            <p:spPr bwMode="auto">
              <a:xfrm>
                <a:off x="5140643" y="5256346"/>
                <a:ext cx="782320" cy="683819"/>
              </a:xfrm>
              <a:custGeom>
                <a:avLst/>
                <a:gdLst>
                  <a:gd name="T0" fmla="*/ 5087 w 20000"/>
                  <a:gd name="T1" fmla="*/ 249224 h 20000"/>
                  <a:gd name="T2" fmla="*/ 54041 w 20000"/>
                  <a:gd name="T3" fmla="*/ 198490 h 20000"/>
                  <a:gd name="T4" fmla="*/ 138605 w 20000"/>
                  <a:gd name="T5" fmla="*/ 236532 h 20000"/>
                  <a:gd name="T6" fmla="*/ 180555 w 20000"/>
                  <a:gd name="T7" fmla="*/ 232735 h 20000"/>
                  <a:gd name="T8" fmla="*/ 202195 w 20000"/>
                  <a:gd name="T9" fmla="*/ 187714 h 20000"/>
                  <a:gd name="T10" fmla="*/ 263201 w 20000"/>
                  <a:gd name="T11" fmla="*/ 227022 h 20000"/>
                  <a:gd name="T12" fmla="*/ 348391 w 20000"/>
                  <a:gd name="T13" fmla="*/ 200371 h 20000"/>
                  <a:gd name="T14" fmla="*/ 336965 w 20000"/>
                  <a:gd name="T15" fmla="*/ 84329 h 20000"/>
                  <a:gd name="T16" fmla="*/ 306442 w 20000"/>
                  <a:gd name="T17" fmla="*/ 51350 h 20000"/>
                  <a:gd name="T18" fmla="*/ 361774 w 20000"/>
                  <a:gd name="T19" fmla="*/ 0 h 20000"/>
                  <a:gd name="T20" fmla="*/ 398011 w 20000"/>
                  <a:gd name="T21" fmla="*/ 39308 h 20000"/>
                  <a:gd name="T22" fmla="*/ 389715 w 20000"/>
                  <a:gd name="T23" fmla="*/ 98287 h 20000"/>
                  <a:gd name="T24" fmla="*/ 425951 w 20000"/>
                  <a:gd name="T25" fmla="*/ 84329 h 20000"/>
                  <a:gd name="T26" fmla="*/ 492710 w 20000"/>
                  <a:gd name="T27" fmla="*/ 133148 h 20000"/>
                  <a:gd name="T28" fmla="*/ 525776 w 20000"/>
                  <a:gd name="T29" fmla="*/ 83063 h 20000"/>
                  <a:gd name="T30" fmla="*/ 553129 w 20000"/>
                  <a:gd name="T31" fmla="*/ 74819 h 20000"/>
                  <a:gd name="T32" fmla="*/ 579817 w 20000"/>
                  <a:gd name="T33" fmla="*/ 117958 h 20000"/>
                  <a:gd name="T34" fmla="*/ 611632 w 20000"/>
                  <a:gd name="T35" fmla="*/ 79266 h 20000"/>
                  <a:gd name="T36" fmla="*/ 681560 w 20000"/>
                  <a:gd name="T37" fmla="*/ 121756 h 20000"/>
                  <a:gd name="T38" fmla="*/ 720966 w 20000"/>
                  <a:gd name="T39" fmla="*/ 180085 h 20000"/>
                  <a:gd name="T40" fmla="*/ 712709 w 20000"/>
                  <a:gd name="T41" fmla="*/ 235266 h 20000"/>
                  <a:gd name="T42" fmla="*/ 782012 w 20000"/>
                  <a:gd name="T43" fmla="*/ 298659 h 20000"/>
                  <a:gd name="T44" fmla="*/ 733684 w 20000"/>
                  <a:gd name="T45" fmla="*/ 362701 h 20000"/>
                  <a:gd name="T46" fmla="*/ 685982 w 20000"/>
                  <a:gd name="T47" fmla="*/ 400777 h 20000"/>
                  <a:gd name="T48" fmla="*/ 679017 w 20000"/>
                  <a:gd name="T49" fmla="*/ 523764 h 20000"/>
                  <a:gd name="T50" fmla="*/ 609088 w 20000"/>
                  <a:gd name="T51" fmla="*/ 518701 h 20000"/>
                  <a:gd name="T52" fmla="*/ 579817 w 20000"/>
                  <a:gd name="T53" fmla="*/ 570085 h 20000"/>
                  <a:gd name="T54" fmla="*/ 600166 w 20000"/>
                  <a:gd name="T55" fmla="*/ 588457 h 20000"/>
                  <a:gd name="T56" fmla="*/ 485744 w 20000"/>
                  <a:gd name="T57" fmla="*/ 661394 h 20000"/>
                  <a:gd name="T58" fmla="*/ 483201 w 20000"/>
                  <a:gd name="T59" fmla="*/ 683562 h 20000"/>
                  <a:gd name="T60" fmla="*/ 432955 w 20000"/>
                  <a:gd name="T61" fmla="*/ 663925 h 20000"/>
                  <a:gd name="T62" fmla="*/ 418320 w 20000"/>
                  <a:gd name="T63" fmla="*/ 618254 h 20000"/>
                  <a:gd name="T64" fmla="*/ 413272 w 20000"/>
                  <a:gd name="T65" fmla="*/ 601149 h 20000"/>
                  <a:gd name="T66" fmla="*/ 414524 w 20000"/>
                  <a:gd name="T67" fmla="*/ 595436 h 20000"/>
                  <a:gd name="T68" fmla="*/ 466022 w 20000"/>
                  <a:gd name="T69" fmla="*/ 556127 h 20000"/>
                  <a:gd name="T70" fmla="*/ 440586 w 20000"/>
                  <a:gd name="T71" fmla="*/ 497148 h 20000"/>
                  <a:gd name="T72" fmla="*/ 344596 w 20000"/>
                  <a:gd name="T73" fmla="*/ 447064 h 20000"/>
                  <a:gd name="T74" fmla="*/ 324247 w 20000"/>
                  <a:gd name="T75" fmla="*/ 395680 h 20000"/>
                  <a:gd name="T76" fmla="*/ 264492 w 20000"/>
                  <a:gd name="T77" fmla="*/ 390617 h 20000"/>
                  <a:gd name="T78" fmla="*/ 259405 w 20000"/>
                  <a:gd name="T79" fmla="*/ 338617 h 20000"/>
                  <a:gd name="T80" fmla="*/ 208534 w 20000"/>
                  <a:gd name="T81" fmla="*/ 347511 h 20000"/>
                  <a:gd name="T82" fmla="*/ 155784 w 20000"/>
                  <a:gd name="T83" fmla="*/ 420414 h 20000"/>
                  <a:gd name="T84" fmla="*/ 47037 w 20000"/>
                  <a:gd name="T85" fmla="*/ 373511 h 20000"/>
                  <a:gd name="T86" fmla="*/ 91569 w 20000"/>
                  <a:gd name="T87" fmla="*/ 301840 h 20000"/>
                  <a:gd name="T88" fmla="*/ 0 w 20000"/>
                  <a:gd name="T89" fmla="*/ 253637 h 20000"/>
                  <a:gd name="T90" fmla="*/ 5087 w 20000"/>
                  <a:gd name="T91" fmla="*/ 249224 h 200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0000"/>
                  <a:gd name="T139" fmla="*/ 0 h 20000"/>
                  <a:gd name="T140" fmla="*/ 20000 w 20000"/>
                  <a:gd name="T141" fmla="*/ 20000 h 2000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0000" h="20000">
                    <a:moveTo>
                      <a:pt x="130" y="7285"/>
                    </a:moveTo>
                    <a:lnTo>
                      <a:pt x="1381" y="5802"/>
                    </a:lnTo>
                    <a:lnTo>
                      <a:pt x="3542" y="6914"/>
                    </a:lnTo>
                    <a:lnTo>
                      <a:pt x="4614" y="6803"/>
                    </a:lnTo>
                    <a:lnTo>
                      <a:pt x="5167" y="5487"/>
                    </a:lnTo>
                    <a:lnTo>
                      <a:pt x="6726" y="6636"/>
                    </a:lnTo>
                    <a:lnTo>
                      <a:pt x="8903" y="5857"/>
                    </a:lnTo>
                    <a:lnTo>
                      <a:pt x="8611" y="2465"/>
                    </a:lnTo>
                    <a:lnTo>
                      <a:pt x="7831" y="1501"/>
                    </a:lnTo>
                    <a:lnTo>
                      <a:pt x="9245" y="0"/>
                    </a:lnTo>
                    <a:lnTo>
                      <a:pt x="10171" y="1149"/>
                    </a:lnTo>
                    <a:lnTo>
                      <a:pt x="9959" y="2873"/>
                    </a:lnTo>
                    <a:lnTo>
                      <a:pt x="10885" y="2465"/>
                    </a:lnTo>
                    <a:lnTo>
                      <a:pt x="12591" y="3892"/>
                    </a:lnTo>
                    <a:lnTo>
                      <a:pt x="13436" y="2428"/>
                    </a:lnTo>
                    <a:lnTo>
                      <a:pt x="14135" y="2187"/>
                    </a:lnTo>
                    <a:lnTo>
                      <a:pt x="14817" y="3448"/>
                    </a:lnTo>
                    <a:lnTo>
                      <a:pt x="15630" y="2317"/>
                    </a:lnTo>
                    <a:lnTo>
                      <a:pt x="17417" y="3559"/>
                    </a:lnTo>
                    <a:lnTo>
                      <a:pt x="18424" y="5264"/>
                    </a:lnTo>
                    <a:lnTo>
                      <a:pt x="18213" y="6877"/>
                    </a:lnTo>
                    <a:lnTo>
                      <a:pt x="19984" y="8730"/>
                    </a:lnTo>
                    <a:lnTo>
                      <a:pt x="18749" y="10602"/>
                    </a:lnTo>
                    <a:lnTo>
                      <a:pt x="17530" y="11715"/>
                    </a:lnTo>
                    <a:lnTo>
                      <a:pt x="17352" y="15310"/>
                    </a:lnTo>
                    <a:lnTo>
                      <a:pt x="15565" y="15162"/>
                    </a:lnTo>
                    <a:lnTo>
                      <a:pt x="14817" y="16664"/>
                    </a:lnTo>
                    <a:lnTo>
                      <a:pt x="15337" y="17201"/>
                    </a:lnTo>
                    <a:lnTo>
                      <a:pt x="12413" y="19333"/>
                    </a:lnTo>
                    <a:lnTo>
                      <a:pt x="12348" y="19981"/>
                    </a:lnTo>
                    <a:lnTo>
                      <a:pt x="11064" y="19407"/>
                    </a:lnTo>
                    <a:lnTo>
                      <a:pt x="10690" y="18072"/>
                    </a:lnTo>
                    <a:lnTo>
                      <a:pt x="10561" y="17572"/>
                    </a:lnTo>
                    <a:lnTo>
                      <a:pt x="10593" y="17405"/>
                    </a:lnTo>
                    <a:lnTo>
                      <a:pt x="11909" y="16256"/>
                    </a:lnTo>
                    <a:lnTo>
                      <a:pt x="11259" y="14532"/>
                    </a:lnTo>
                    <a:lnTo>
                      <a:pt x="8806" y="13068"/>
                    </a:lnTo>
                    <a:lnTo>
                      <a:pt x="8286" y="11566"/>
                    </a:lnTo>
                    <a:lnTo>
                      <a:pt x="6759" y="11418"/>
                    </a:lnTo>
                    <a:lnTo>
                      <a:pt x="6629" y="9898"/>
                    </a:lnTo>
                    <a:lnTo>
                      <a:pt x="5329" y="10158"/>
                    </a:lnTo>
                    <a:lnTo>
                      <a:pt x="3981" y="12289"/>
                    </a:lnTo>
                    <a:lnTo>
                      <a:pt x="1202" y="10918"/>
                    </a:lnTo>
                    <a:lnTo>
                      <a:pt x="2340" y="8823"/>
                    </a:lnTo>
                    <a:lnTo>
                      <a:pt x="0" y="7414"/>
                    </a:lnTo>
                    <a:lnTo>
                      <a:pt x="130" y="7285"/>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95" name="Haute-Garonne">
                <a:hlinkHover r:id="" action="ppaction://macro?name=Affichage_nom_dept"/>
              </p:cNvPr>
              <p:cNvSpPr>
                <a:spLocks/>
              </p:cNvSpPr>
              <p:nvPr/>
            </p:nvSpPr>
            <p:spPr bwMode="auto">
              <a:xfrm>
                <a:off x="3721329" y="5617691"/>
                <a:ext cx="816275" cy="826342"/>
              </a:xfrm>
              <a:custGeom>
                <a:avLst/>
                <a:gdLst>
                  <a:gd name="T0" fmla="*/ 5100 w 20000"/>
                  <a:gd name="T1" fmla="*/ 781047 h 20000"/>
                  <a:gd name="T2" fmla="*/ 19053 w 20000"/>
                  <a:gd name="T3" fmla="*/ 692801 h 20000"/>
                  <a:gd name="T4" fmla="*/ 57771 w 20000"/>
                  <a:gd name="T5" fmla="*/ 706752 h 20000"/>
                  <a:gd name="T6" fmla="*/ 105424 w 20000"/>
                  <a:gd name="T7" fmla="*/ 638194 h 20000"/>
                  <a:gd name="T8" fmla="*/ 86371 w 20000"/>
                  <a:gd name="T9" fmla="*/ 588664 h 20000"/>
                  <a:gd name="T10" fmla="*/ 44430 w 20000"/>
                  <a:gd name="T11" fmla="*/ 605793 h 20000"/>
                  <a:gd name="T12" fmla="*/ 62218 w 20000"/>
                  <a:gd name="T13" fmla="*/ 560721 h 20000"/>
                  <a:gd name="T14" fmla="*/ 7629 w 20000"/>
                  <a:gd name="T15" fmla="*/ 519446 h 20000"/>
                  <a:gd name="T16" fmla="*/ 93348 w 20000"/>
                  <a:gd name="T17" fmla="*/ 400037 h 20000"/>
                  <a:gd name="T18" fmla="*/ 171436 w 20000"/>
                  <a:gd name="T19" fmla="*/ 330819 h 20000"/>
                  <a:gd name="T20" fmla="*/ 287672 w 20000"/>
                  <a:gd name="T21" fmla="*/ 368297 h 20000"/>
                  <a:gd name="T22" fmla="*/ 320678 w 20000"/>
                  <a:gd name="T23" fmla="*/ 249549 h 20000"/>
                  <a:gd name="T24" fmla="*/ 393055 w 20000"/>
                  <a:gd name="T25" fmla="*/ 232420 h 20000"/>
                  <a:gd name="T26" fmla="*/ 273678 w 20000"/>
                  <a:gd name="T27" fmla="*/ 77473 h 20000"/>
                  <a:gd name="T28" fmla="*/ 373390 w 20000"/>
                  <a:gd name="T29" fmla="*/ 59065 h 20000"/>
                  <a:gd name="T30" fmla="*/ 405784 w 20000"/>
                  <a:gd name="T31" fmla="*/ 93983 h 20000"/>
                  <a:gd name="T32" fmla="*/ 478773 w 20000"/>
                  <a:gd name="T33" fmla="*/ 63481 h 20000"/>
                  <a:gd name="T34" fmla="*/ 447685 w 20000"/>
                  <a:gd name="T35" fmla="*/ 43834 h 20000"/>
                  <a:gd name="T36" fmla="*/ 480079 w 20000"/>
                  <a:gd name="T37" fmla="*/ 15230 h 20000"/>
                  <a:gd name="T38" fmla="*/ 576568 w 20000"/>
                  <a:gd name="T39" fmla="*/ 0 h 20000"/>
                  <a:gd name="T40" fmla="*/ 590562 w 20000"/>
                  <a:gd name="T41" fmla="*/ 69837 h 20000"/>
                  <a:gd name="T42" fmla="*/ 648333 w 20000"/>
                  <a:gd name="T43" fmla="*/ 138436 h 20000"/>
                  <a:gd name="T44" fmla="*/ 627362 w 20000"/>
                  <a:gd name="T45" fmla="*/ 153667 h 20000"/>
                  <a:gd name="T46" fmla="*/ 660409 w 20000"/>
                  <a:gd name="T47" fmla="*/ 175254 h 20000"/>
                  <a:gd name="T48" fmla="*/ 638174 w 20000"/>
                  <a:gd name="T49" fmla="*/ 199400 h 20000"/>
                  <a:gd name="T50" fmla="*/ 749310 w 20000"/>
                  <a:gd name="T51" fmla="*/ 288925 h 20000"/>
                  <a:gd name="T52" fmla="*/ 815322 w 20000"/>
                  <a:gd name="T53" fmla="*/ 289544 h 20000"/>
                  <a:gd name="T54" fmla="*/ 806469 w 20000"/>
                  <a:gd name="T55" fmla="*/ 335277 h 20000"/>
                  <a:gd name="T56" fmla="*/ 743598 w 20000"/>
                  <a:gd name="T57" fmla="*/ 360661 h 20000"/>
                  <a:gd name="T58" fmla="*/ 716916 w 20000"/>
                  <a:gd name="T59" fmla="*/ 326403 h 20000"/>
                  <a:gd name="T60" fmla="*/ 696598 w 20000"/>
                  <a:gd name="T61" fmla="*/ 395621 h 20000"/>
                  <a:gd name="T62" fmla="*/ 653433 w 20000"/>
                  <a:gd name="T63" fmla="*/ 398139 h 20000"/>
                  <a:gd name="T64" fmla="*/ 640091 w 20000"/>
                  <a:gd name="T65" fmla="*/ 437515 h 20000"/>
                  <a:gd name="T66" fmla="*/ 633115 w 20000"/>
                  <a:gd name="T67" fmla="*/ 442592 h 20000"/>
                  <a:gd name="T68" fmla="*/ 607697 w 20000"/>
                  <a:gd name="T69" fmla="*/ 466738 h 20000"/>
                  <a:gd name="T70" fmla="*/ 535932 w 20000"/>
                  <a:gd name="T71" fmla="*/ 429260 h 20000"/>
                  <a:gd name="T72" fmla="*/ 521979 w 20000"/>
                  <a:gd name="T73" fmla="*/ 482587 h 20000"/>
                  <a:gd name="T74" fmla="*/ 450214 w 20000"/>
                  <a:gd name="T75" fmla="*/ 413369 h 20000"/>
                  <a:gd name="T76" fmla="*/ 434343 w 20000"/>
                  <a:gd name="T77" fmla="*/ 440693 h 20000"/>
                  <a:gd name="T78" fmla="*/ 478773 w 20000"/>
                  <a:gd name="T79" fmla="*/ 472434 h 20000"/>
                  <a:gd name="T80" fmla="*/ 401337 w 20000"/>
                  <a:gd name="T81" fmla="*/ 494681 h 20000"/>
                  <a:gd name="T82" fmla="*/ 434955 w 20000"/>
                  <a:gd name="T83" fmla="*/ 537194 h 20000"/>
                  <a:gd name="T84" fmla="*/ 417208 w 20000"/>
                  <a:gd name="T85" fmla="*/ 560721 h 20000"/>
                  <a:gd name="T86" fmla="*/ 311784 w 20000"/>
                  <a:gd name="T87" fmla="*/ 523243 h 20000"/>
                  <a:gd name="T88" fmla="*/ 279390 w 20000"/>
                  <a:gd name="T89" fmla="*/ 551805 h 20000"/>
                  <a:gd name="T90" fmla="*/ 271148 w 20000"/>
                  <a:gd name="T91" fmla="*/ 636914 h 20000"/>
                  <a:gd name="T92" fmla="*/ 193672 w 20000"/>
                  <a:gd name="T93" fmla="*/ 675630 h 20000"/>
                  <a:gd name="T94" fmla="*/ 193060 w 20000"/>
                  <a:gd name="T95" fmla="*/ 681987 h 20000"/>
                  <a:gd name="T96" fmla="*/ 204483 w 20000"/>
                  <a:gd name="T97" fmla="*/ 735975 h 20000"/>
                  <a:gd name="T98" fmla="*/ 116848 w 20000"/>
                  <a:gd name="T99" fmla="*/ 711829 h 20000"/>
                  <a:gd name="T100" fmla="*/ 110483 w 20000"/>
                  <a:gd name="T101" fmla="*/ 824881 h 20000"/>
                  <a:gd name="T102" fmla="*/ 16523 w 20000"/>
                  <a:gd name="T103" fmla="*/ 817864 h 20000"/>
                  <a:gd name="T104" fmla="*/ 0 w 20000"/>
                  <a:gd name="T105" fmla="*/ 792480 h 20000"/>
                  <a:gd name="T106" fmla="*/ 5100 w 20000"/>
                  <a:gd name="T107" fmla="*/ 781047 h 200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0000"/>
                  <a:gd name="T163" fmla="*/ 0 h 20000"/>
                  <a:gd name="T164" fmla="*/ 20000 w 20000"/>
                  <a:gd name="T165" fmla="*/ 20000 h 200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0000" h="20000">
                    <a:moveTo>
                      <a:pt x="125" y="18923"/>
                    </a:moveTo>
                    <a:lnTo>
                      <a:pt x="467" y="16785"/>
                    </a:lnTo>
                    <a:lnTo>
                      <a:pt x="1416" y="17123"/>
                    </a:lnTo>
                    <a:lnTo>
                      <a:pt x="2584" y="15462"/>
                    </a:lnTo>
                    <a:lnTo>
                      <a:pt x="2117" y="14262"/>
                    </a:lnTo>
                    <a:lnTo>
                      <a:pt x="1089" y="14677"/>
                    </a:lnTo>
                    <a:lnTo>
                      <a:pt x="1525" y="13585"/>
                    </a:lnTo>
                    <a:lnTo>
                      <a:pt x="187" y="12585"/>
                    </a:lnTo>
                    <a:lnTo>
                      <a:pt x="2288" y="9692"/>
                    </a:lnTo>
                    <a:lnTo>
                      <a:pt x="4202" y="8015"/>
                    </a:lnTo>
                    <a:lnTo>
                      <a:pt x="7051" y="8923"/>
                    </a:lnTo>
                    <a:lnTo>
                      <a:pt x="7860" y="6046"/>
                    </a:lnTo>
                    <a:lnTo>
                      <a:pt x="9634" y="5631"/>
                    </a:lnTo>
                    <a:lnTo>
                      <a:pt x="6708" y="1877"/>
                    </a:lnTo>
                    <a:lnTo>
                      <a:pt x="9152" y="1431"/>
                    </a:lnTo>
                    <a:lnTo>
                      <a:pt x="9946" y="2277"/>
                    </a:lnTo>
                    <a:lnTo>
                      <a:pt x="11735" y="1538"/>
                    </a:lnTo>
                    <a:lnTo>
                      <a:pt x="10973" y="1062"/>
                    </a:lnTo>
                    <a:lnTo>
                      <a:pt x="11767" y="369"/>
                    </a:lnTo>
                    <a:lnTo>
                      <a:pt x="14132" y="0"/>
                    </a:lnTo>
                    <a:lnTo>
                      <a:pt x="14475" y="1692"/>
                    </a:lnTo>
                    <a:lnTo>
                      <a:pt x="15891" y="3354"/>
                    </a:lnTo>
                    <a:lnTo>
                      <a:pt x="15377" y="3723"/>
                    </a:lnTo>
                    <a:lnTo>
                      <a:pt x="16187" y="4246"/>
                    </a:lnTo>
                    <a:lnTo>
                      <a:pt x="15642" y="4831"/>
                    </a:lnTo>
                    <a:lnTo>
                      <a:pt x="18366" y="7000"/>
                    </a:lnTo>
                    <a:lnTo>
                      <a:pt x="19984" y="7015"/>
                    </a:lnTo>
                    <a:lnTo>
                      <a:pt x="19767" y="8123"/>
                    </a:lnTo>
                    <a:lnTo>
                      <a:pt x="18226" y="8738"/>
                    </a:lnTo>
                    <a:lnTo>
                      <a:pt x="17572" y="7908"/>
                    </a:lnTo>
                    <a:lnTo>
                      <a:pt x="17074" y="9585"/>
                    </a:lnTo>
                    <a:lnTo>
                      <a:pt x="16016" y="9646"/>
                    </a:lnTo>
                    <a:lnTo>
                      <a:pt x="15689" y="10600"/>
                    </a:lnTo>
                    <a:lnTo>
                      <a:pt x="15518" y="10723"/>
                    </a:lnTo>
                    <a:lnTo>
                      <a:pt x="14895" y="11308"/>
                    </a:lnTo>
                    <a:lnTo>
                      <a:pt x="13136" y="10400"/>
                    </a:lnTo>
                    <a:lnTo>
                      <a:pt x="12794" y="11692"/>
                    </a:lnTo>
                    <a:lnTo>
                      <a:pt x="11035" y="10015"/>
                    </a:lnTo>
                    <a:lnTo>
                      <a:pt x="10646" y="10677"/>
                    </a:lnTo>
                    <a:lnTo>
                      <a:pt x="11735" y="11446"/>
                    </a:lnTo>
                    <a:lnTo>
                      <a:pt x="9837" y="11985"/>
                    </a:lnTo>
                    <a:lnTo>
                      <a:pt x="10661" y="13015"/>
                    </a:lnTo>
                    <a:lnTo>
                      <a:pt x="10226" y="13585"/>
                    </a:lnTo>
                    <a:lnTo>
                      <a:pt x="7642" y="12677"/>
                    </a:lnTo>
                    <a:lnTo>
                      <a:pt x="6848" y="13369"/>
                    </a:lnTo>
                    <a:lnTo>
                      <a:pt x="6646" y="15431"/>
                    </a:lnTo>
                    <a:lnTo>
                      <a:pt x="4747" y="16369"/>
                    </a:lnTo>
                    <a:lnTo>
                      <a:pt x="4732" y="16523"/>
                    </a:lnTo>
                    <a:lnTo>
                      <a:pt x="5012" y="17831"/>
                    </a:lnTo>
                    <a:lnTo>
                      <a:pt x="2864" y="17246"/>
                    </a:lnTo>
                    <a:lnTo>
                      <a:pt x="2708" y="19985"/>
                    </a:lnTo>
                    <a:lnTo>
                      <a:pt x="405" y="19815"/>
                    </a:lnTo>
                    <a:lnTo>
                      <a:pt x="0" y="19200"/>
                    </a:lnTo>
                    <a:lnTo>
                      <a:pt x="125" y="18923"/>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96" name="Gers">
                <a:hlinkHover r:id="" action="ppaction://macro?name=Affichage_nom_dept"/>
              </p:cNvPr>
              <p:cNvSpPr>
                <a:spLocks/>
              </p:cNvSpPr>
              <p:nvPr/>
            </p:nvSpPr>
            <p:spPr bwMode="auto">
              <a:xfrm>
                <a:off x="3383139" y="5492444"/>
                <a:ext cx="732066" cy="526901"/>
              </a:xfrm>
              <a:custGeom>
                <a:avLst/>
                <a:gdLst>
                  <a:gd name="T0" fmla="*/ 622 w 20000"/>
                  <a:gd name="T1" fmla="*/ 281656 h 20000"/>
                  <a:gd name="T2" fmla="*/ 46911 w 20000"/>
                  <a:gd name="T3" fmla="*/ 217434 h 20000"/>
                  <a:gd name="T4" fmla="*/ 50094 w 20000"/>
                  <a:gd name="T5" fmla="*/ 115714 h 20000"/>
                  <a:gd name="T6" fmla="*/ 27920 w 20000"/>
                  <a:gd name="T7" fmla="*/ 103618 h 20000"/>
                  <a:gd name="T8" fmla="*/ 131914 w 20000"/>
                  <a:gd name="T9" fmla="*/ 54681 h 20000"/>
                  <a:gd name="T10" fmla="*/ 180727 w 20000"/>
                  <a:gd name="T11" fmla="*/ 106807 h 20000"/>
                  <a:gd name="T12" fmla="*/ 185813 w 20000"/>
                  <a:gd name="T13" fmla="*/ 52758 h 20000"/>
                  <a:gd name="T14" fmla="*/ 225772 w 20000"/>
                  <a:gd name="T15" fmla="*/ 62297 h 20000"/>
                  <a:gd name="T16" fmla="*/ 255557 w 20000"/>
                  <a:gd name="T17" fmla="*/ 29884 h 20000"/>
                  <a:gd name="T18" fmla="*/ 297419 w 20000"/>
                  <a:gd name="T19" fmla="*/ 52758 h 20000"/>
                  <a:gd name="T20" fmla="*/ 436943 w 20000"/>
                  <a:gd name="T21" fmla="*/ 0 h 20000"/>
                  <a:gd name="T22" fmla="*/ 474377 w 20000"/>
                  <a:gd name="T23" fmla="*/ 34970 h 20000"/>
                  <a:gd name="T24" fmla="*/ 514298 w 20000"/>
                  <a:gd name="T25" fmla="*/ 10172 h 20000"/>
                  <a:gd name="T26" fmla="*/ 573284 w 20000"/>
                  <a:gd name="T27" fmla="*/ 29884 h 20000"/>
                  <a:gd name="T28" fmla="*/ 518763 w 20000"/>
                  <a:gd name="T29" fmla="*/ 96002 h 20000"/>
                  <a:gd name="T30" fmla="*/ 583457 w 20000"/>
                  <a:gd name="T31" fmla="*/ 118244 h 20000"/>
                  <a:gd name="T32" fmla="*/ 586604 w 20000"/>
                  <a:gd name="T33" fmla="*/ 202809 h 20000"/>
                  <a:gd name="T34" fmla="*/ 611340 w 20000"/>
                  <a:gd name="T35" fmla="*/ 203441 h 20000"/>
                  <a:gd name="T36" fmla="*/ 731215 w 20000"/>
                  <a:gd name="T37" fmla="*/ 358578 h 20000"/>
                  <a:gd name="T38" fmla="*/ 658287 w 20000"/>
                  <a:gd name="T39" fmla="*/ 375734 h 20000"/>
                  <a:gd name="T40" fmla="*/ 625940 w 20000"/>
                  <a:gd name="T41" fmla="*/ 494636 h 20000"/>
                  <a:gd name="T42" fmla="*/ 509871 w 20000"/>
                  <a:gd name="T43" fmla="*/ 457110 h 20000"/>
                  <a:gd name="T44" fmla="*/ 431857 w 20000"/>
                  <a:gd name="T45" fmla="*/ 526418 h 20000"/>
                  <a:gd name="T46" fmla="*/ 296174 w 20000"/>
                  <a:gd name="T47" fmla="*/ 497799 h 20000"/>
                  <a:gd name="T48" fmla="*/ 277769 w 20000"/>
                  <a:gd name="T49" fmla="*/ 466018 h 20000"/>
                  <a:gd name="T50" fmla="*/ 220685 w 20000"/>
                  <a:gd name="T51" fmla="*/ 476822 h 20000"/>
                  <a:gd name="T52" fmla="*/ 189619 w 20000"/>
                  <a:gd name="T53" fmla="*/ 374469 h 20000"/>
                  <a:gd name="T54" fmla="*/ 128730 w 20000"/>
                  <a:gd name="T55" fmla="*/ 311513 h 20000"/>
                  <a:gd name="T56" fmla="*/ 88150 w 20000"/>
                  <a:gd name="T57" fmla="*/ 324874 h 20000"/>
                  <a:gd name="T58" fmla="*/ 17747 w 20000"/>
                  <a:gd name="T59" fmla="*/ 319155 h 20000"/>
                  <a:gd name="T60" fmla="*/ 0 w 20000"/>
                  <a:gd name="T61" fmla="*/ 296255 h 20000"/>
                  <a:gd name="T62" fmla="*/ 622 w 20000"/>
                  <a:gd name="T63" fmla="*/ 281656 h 200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000"/>
                  <a:gd name="T97" fmla="*/ 0 h 20000"/>
                  <a:gd name="T98" fmla="*/ 20000 w 20000"/>
                  <a:gd name="T99" fmla="*/ 20000 h 200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000" h="20000">
                    <a:moveTo>
                      <a:pt x="17" y="10688"/>
                    </a:moveTo>
                    <a:lnTo>
                      <a:pt x="1282" y="8251"/>
                    </a:lnTo>
                    <a:lnTo>
                      <a:pt x="1369" y="4391"/>
                    </a:lnTo>
                    <a:lnTo>
                      <a:pt x="763" y="3932"/>
                    </a:lnTo>
                    <a:lnTo>
                      <a:pt x="3605" y="2075"/>
                    </a:lnTo>
                    <a:lnTo>
                      <a:pt x="4939" y="4053"/>
                    </a:lnTo>
                    <a:lnTo>
                      <a:pt x="5078" y="2002"/>
                    </a:lnTo>
                    <a:lnTo>
                      <a:pt x="6170" y="2364"/>
                    </a:lnTo>
                    <a:lnTo>
                      <a:pt x="6984" y="1134"/>
                    </a:lnTo>
                    <a:lnTo>
                      <a:pt x="8128" y="2002"/>
                    </a:lnTo>
                    <a:lnTo>
                      <a:pt x="11941" y="0"/>
                    </a:lnTo>
                    <a:lnTo>
                      <a:pt x="12964" y="1327"/>
                    </a:lnTo>
                    <a:lnTo>
                      <a:pt x="14055" y="386"/>
                    </a:lnTo>
                    <a:lnTo>
                      <a:pt x="15667" y="1134"/>
                    </a:lnTo>
                    <a:lnTo>
                      <a:pt x="14177" y="3643"/>
                    </a:lnTo>
                    <a:lnTo>
                      <a:pt x="15945" y="4487"/>
                    </a:lnTo>
                    <a:lnTo>
                      <a:pt x="16031" y="7696"/>
                    </a:lnTo>
                    <a:lnTo>
                      <a:pt x="16707" y="7720"/>
                    </a:lnTo>
                    <a:lnTo>
                      <a:pt x="19983" y="13607"/>
                    </a:lnTo>
                    <a:lnTo>
                      <a:pt x="17990" y="14258"/>
                    </a:lnTo>
                    <a:lnTo>
                      <a:pt x="17106" y="18770"/>
                    </a:lnTo>
                    <a:lnTo>
                      <a:pt x="13934" y="17346"/>
                    </a:lnTo>
                    <a:lnTo>
                      <a:pt x="11802" y="19976"/>
                    </a:lnTo>
                    <a:lnTo>
                      <a:pt x="8094" y="18890"/>
                    </a:lnTo>
                    <a:lnTo>
                      <a:pt x="7591" y="17684"/>
                    </a:lnTo>
                    <a:lnTo>
                      <a:pt x="6031" y="18094"/>
                    </a:lnTo>
                    <a:lnTo>
                      <a:pt x="5182" y="14210"/>
                    </a:lnTo>
                    <a:lnTo>
                      <a:pt x="3518" y="11821"/>
                    </a:lnTo>
                    <a:lnTo>
                      <a:pt x="2409" y="12328"/>
                    </a:lnTo>
                    <a:lnTo>
                      <a:pt x="485" y="12111"/>
                    </a:lnTo>
                    <a:lnTo>
                      <a:pt x="0" y="11242"/>
                    </a:lnTo>
                    <a:lnTo>
                      <a:pt x="17" y="10688"/>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97" name="Gironde">
                <a:hlinkHover r:id="" action="ppaction://macro?name=Affichage_nom_dept"/>
              </p:cNvPr>
              <p:cNvSpPr>
                <a:spLocks/>
              </p:cNvSpPr>
              <p:nvPr/>
            </p:nvSpPr>
            <p:spPr bwMode="auto">
              <a:xfrm>
                <a:off x="2932218" y="4435763"/>
                <a:ext cx="764663" cy="955908"/>
              </a:xfrm>
              <a:custGeom>
                <a:avLst/>
                <a:gdLst>
                  <a:gd name="T0" fmla="*/ 0 w 20000"/>
                  <a:gd name="T1" fmla="*/ 747242 h 20000"/>
                  <a:gd name="T2" fmla="*/ 24792 w 20000"/>
                  <a:gd name="T3" fmla="*/ 740266 h 20000"/>
                  <a:gd name="T4" fmla="*/ 46408 w 20000"/>
                  <a:gd name="T5" fmla="*/ 703424 h 20000"/>
                  <a:gd name="T6" fmla="*/ 74375 w 20000"/>
                  <a:gd name="T7" fmla="*/ 727555 h 20000"/>
                  <a:gd name="T8" fmla="*/ 131572 w 20000"/>
                  <a:gd name="T9" fmla="*/ 728176 h 20000"/>
                  <a:gd name="T10" fmla="*/ 109305 w 20000"/>
                  <a:gd name="T11" fmla="*/ 785374 h 20000"/>
                  <a:gd name="T12" fmla="*/ 299987 w 20000"/>
                  <a:gd name="T13" fmla="*/ 777776 h 20000"/>
                  <a:gd name="T14" fmla="*/ 296773 w 20000"/>
                  <a:gd name="T15" fmla="*/ 810174 h 20000"/>
                  <a:gd name="T16" fmla="*/ 418168 w 20000"/>
                  <a:gd name="T17" fmla="*/ 893413 h 20000"/>
                  <a:gd name="T18" fmla="*/ 411817 w 20000"/>
                  <a:gd name="T19" fmla="*/ 947408 h 20000"/>
                  <a:gd name="T20" fmla="*/ 495068 w 20000"/>
                  <a:gd name="T21" fmla="*/ 955054 h 20000"/>
                  <a:gd name="T22" fmla="*/ 512246 w 20000"/>
                  <a:gd name="T23" fmla="*/ 910567 h 20000"/>
                  <a:gd name="T24" fmla="*/ 537038 w 20000"/>
                  <a:gd name="T25" fmla="*/ 940432 h 20000"/>
                  <a:gd name="T26" fmla="*/ 589759 w 20000"/>
                  <a:gd name="T27" fmla="*/ 911188 h 20000"/>
                  <a:gd name="T28" fmla="*/ 571968 w 20000"/>
                  <a:gd name="T29" fmla="*/ 855903 h 20000"/>
                  <a:gd name="T30" fmla="*/ 619639 w 20000"/>
                  <a:gd name="T31" fmla="*/ 841950 h 20000"/>
                  <a:gd name="T32" fmla="*/ 615813 w 20000"/>
                  <a:gd name="T33" fmla="*/ 725023 h 20000"/>
                  <a:gd name="T34" fmla="*/ 706065 w 20000"/>
                  <a:gd name="T35" fmla="*/ 658938 h 20000"/>
                  <a:gd name="T36" fmla="*/ 669222 w 20000"/>
                  <a:gd name="T37" fmla="*/ 622097 h 20000"/>
                  <a:gd name="T38" fmla="*/ 764525 w 20000"/>
                  <a:gd name="T39" fmla="*/ 584586 h 20000"/>
                  <a:gd name="T40" fmla="*/ 764525 w 20000"/>
                  <a:gd name="T41" fmla="*/ 509614 h 20000"/>
                  <a:gd name="T42" fmla="*/ 713679 w 20000"/>
                  <a:gd name="T43" fmla="*/ 541390 h 20000"/>
                  <a:gd name="T44" fmla="*/ 606937 w 20000"/>
                  <a:gd name="T45" fmla="*/ 515348 h 20000"/>
                  <a:gd name="T46" fmla="*/ 610724 w 20000"/>
                  <a:gd name="T47" fmla="*/ 510856 h 20000"/>
                  <a:gd name="T48" fmla="*/ 666047 w 20000"/>
                  <a:gd name="T49" fmla="*/ 371089 h 20000"/>
                  <a:gd name="T50" fmla="*/ 653957 w 20000"/>
                  <a:gd name="T51" fmla="*/ 336780 h 20000"/>
                  <a:gd name="T52" fmla="*/ 613288 w 20000"/>
                  <a:gd name="T53" fmla="*/ 342514 h 20000"/>
                  <a:gd name="T54" fmla="*/ 447398 w 20000"/>
                  <a:gd name="T55" fmla="*/ 304382 h 20000"/>
                  <a:gd name="T56" fmla="*/ 435958 w 20000"/>
                  <a:gd name="T57" fmla="*/ 218563 h 20000"/>
                  <a:gd name="T58" fmla="*/ 363535 w 20000"/>
                  <a:gd name="T59" fmla="*/ 198255 h 20000"/>
                  <a:gd name="T60" fmla="*/ 358446 w 20000"/>
                  <a:gd name="T61" fmla="*/ 168390 h 20000"/>
                  <a:gd name="T62" fmla="*/ 294248 w 20000"/>
                  <a:gd name="T63" fmla="*/ 175366 h 20000"/>
                  <a:gd name="T64" fmla="*/ 322215 w 20000"/>
                  <a:gd name="T65" fmla="*/ 348200 h 20000"/>
                  <a:gd name="T66" fmla="*/ 387026 w 20000"/>
                  <a:gd name="T67" fmla="*/ 399042 h 20000"/>
                  <a:gd name="T68" fmla="*/ 336180 w 20000"/>
                  <a:gd name="T69" fmla="*/ 374242 h 20000"/>
                  <a:gd name="T70" fmla="*/ 367322 w 20000"/>
                  <a:gd name="T71" fmla="*/ 423173 h 20000"/>
                  <a:gd name="T72" fmla="*/ 299336 w 20000"/>
                  <a:gd name="T73" fmla="*/ 346289 h 20000"/>
                  <a:gd name="T74" fmla="*/ 245315 w 20000"/>
                  <a:gd name="T75" fmla="*/ 151236 h 20000"/>
                  <a:gd name="T76" fmla="*/ 127096 w 20000"/>
                  <a:gd name="T77" fmla="*/ 37510 h 20000"/>
                  <a:gd name="T78" fmla="*/ 134097 w 20000"/>
                  <a:gd name="T79" fmla="*/ 0 h 20000"/>
                  <a:gd name="T80" fmla="*/ 91515 w 20000"/>
                  <a:gd name="T81" fmla="*/ 48931 h 20000"/>
                  <a:gd name="T82" fmla="*/ 650 w 20000"/>
                  <a:gd name="T83" fmla="*/ 643695 h 20000"/>
                  <a:gd name="T84" fmla="*/ 56546 w 20000"/>
                  <a:gd name="T85" fmla="*/ 549656 h 20000"/>
                  <a:gd name="T86" fmla="*/ 122007 w 20000"/>
                  <a:gd name="T87" fmla="*/ 614451 h 20000"/>
                  <a:gd name="T88" fmla="*/ 33056 w 20000"/>
                  <a:gd name="T89" fmla="*/ 618895 h 20000"/>
                  <a:gd name="T90" fmla="*/ 0 w 20000"/>
                  <a:gd name="T91" fmla="*/ 747242 h 200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0000"/>
                  <a:gd name="T139" fmla="*/ 0 h 20000"/>
                  <a:gd name="T140" fmla="*/ 20000 w 20000"/>
                  <a:gd name="T141" fmla="*/ 20000 h 2000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0000" h="20000">
                    <a:moveTo>
                      <a:pt x="0" y="15638"/>
                    </a:moveTo>
                    <a:lnTo>
                      <a:pt x="648" y="15492"/>
                    </a:lnTo>
                    <a:lnTo>
                      <a:pt x="1213" y="14721"/>
                    </a:lnTo>
                    <a:lnTo>
                      <a:pt x="1944" y="15226"/>
                    </a:lnTo>
                    <a:lnTo>
                      <a:pt x="3439" y="15239"/>
                    </a:lnTo>
                    <a:lnTo>
                      <a:pt x="2857" y="16436"/>
                    </a:lnTo>
                    <a:lnTo>
                      <a:pt x="7841" y="16277"/>
                    </a:lnTo>
                    <a:lnTo>
                      <a:pt x="7757" y="16955"/>
                    </a:lnTo>
                    <a:lnTo>
                      <a:pt x="10930" y="18697"/>
                    </a:lnTo>
                    <a:lnTo>
                      <a:pt x="10764" y="19827"/>
                    </a:lnTo>
                    <a:lnTo>
                      <a:pt x="12940" y="19987"/>
                    </a:lnTo>
                    <a:lnTo>
                      <a:pt x="13389" y="19056"/>
                    </a:lnTo>
                    <a:lnTo>
                      <a:pt x="14037" y="19681"/>
                    </a:lnTo>
                    <a:lnTo>
                      <a:pt x="15415" y="19069"/>
                    </a:lnTo>
                    <a:lnTo>
                      <a:pt x="14950" y="17912"/>
                    </a:lnTo>
                    <a:lnTo>
                      <a:pt x="16196" y="17620"/>
                    </a:lnTo>
                    <a:lnTo>
                      <a:pt x="16096" y="15173"/>
                    </a:lnTo>
                    <a:lnTo>
                      <a:pt x="18455" y="13790"/>
                    </a:lnTo>
                    <a:lnTo>
                      <a:pt x="17492" y="13019"/>
                    </a:lnTo>
                    <a:lnTo>
                      <a:pt x="19983" y="12234"/>
                    </a:lnTo>
                    <a:lnTo>
                      <a:pt x="19983" y="10665"/>
                    </a:lnTo>
                    <a:lnTo>
                      <a:pt x="18654" y="11330"/>
                    </a:lnTo>
                    <a:lnTo>
                      <a:pt x="15864" y="10785"/>
                    </a:lnTo>
                    <a:lnTo>
                      <a:pt x="15963" y="10691"/>
                    </a:lnTo>
                    <a:lnTo>
                      <a:pt x="17409" y="7766"/>
                    </a:lnTo>
                    <a:lnTo>
                      <a:pt x="17093" y="7048"/>
                    </a:lnTo>
                    <a:lnTo>
                      <a:pt x="16030" y="7168"/>
                    </a:lnTo>
                    <a:lnTo>
                      <a:pt x="11694" y="6370"/>
                    </a:lnTo>
                    <a:lnTo>
                      <a:pt x="11395" y="4574"/>
                    </a:lnTo>
                    <a:lnTo>
                      <a:pt x="9502" y="4149"/>
                    </a:lnTo>
                    <a:lnTo>
                      <a:pt x="9369" y="3524"/>
                    </a:lnTo>
                    <a:lnTo>
                      <a:pt x="7691" y="3670"/>
                    </a:lnTo>
                    <a:lnTo>
                      <a:pt x="8422" y="7287"/>
                    </a:lnTo>
                    <a:lnTo>
                      <a:pt x="10116" y="8351"/>
                    </a:lnTo>
                    <a:lnTo>
                      <a:pt x="8787" y="7832"/>
                    </a:lnTo>
                    <a:lnTo>
                      <a:pt x="9601" y="8856"/>
                    </a:lnTo>
                    <a:lnTo>
                      <a:pt x="7824" y="7247"/>
                    </a:lnTo>
                    <a:lnTo>
                      <a:pt x="6412" y="3165"/>
                    </a:lnTo>
                    <a:lnTo>
                      <a:pt x="3322" y="785"/>
                    </a:lnTo>
                    <a:lnTo>
                      <a:pt x="3505" y="0"/>
                    </a:lnTo>
                    <a:lnTo>
                      <a:pt x="2392" y="1024"/>
                    </a:lnTo>
                    <a:lnTo>
                      <a:pt x="17" y="13471"/>
                    </a:lnTo>
                    <a:lnTo>
                      <a:pt x="1478" y="11503"/>
                    </a:lnTo>
                    <a:lnTo>
                      <a:pt x="3189" y="12859"/>
                    </a:lnTo>
                    <a:lnTo>
                      <a:pt x="864" y="12952"/>
                    </a:lnTo>
                    <a:lnTo>
                      <a:pt x="0" y="15638"/>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98" name="Hérault">
                <a:hlinkHover r:id="" action="ppaction://macro?name=Affichage_nom_dept"/>
              </p:cNvPr>
              <p:cNvSpPr>
                <a:spLocks/>
              </p:cNvSpPr>
              <p:nvPr/>
            </p:nvSpPr>
            <p:spPr bwMode="auto">
              <a:xfrm>
                <a:off x="4779363" y="5594657"/>
                <a:ext cx="827140" cy="516824"/>
              </a:xfrm>
              <a:custGeom>
                <a:avLst/>
                <a:gdLst>
                  <a:gd name="T0" fmla="*/ 1902 w 20000"/>
                  <a:gd name="T1" fmla="*/ 421395 h 20000"/>
                  <a:gd name="T2" fmla="*/ 16500 w 20000"/>
                  <a:gd name="T3" fmla="*/ 371764 h 20000"/>
                  <a:gd name="T4" fmla="*/ 67242 w 20000"/>
                  <a:gd name="T5" fmla="*/ 339936 h 20000"/>
                  <a:gd name="T6" fmla="*/ 41230 w 20000"/>
                  <a:gd name="T7" fmla="*/ 273098 h 20000"/>
                  <a:gd name="T8" fmla="*/ 56449 w 20000"/>
                  <a:gd name="T9" fmla="*/ 210710 h 20000"/>
                  <a:gd name="T10" fmla="*/ 107811 w 20000"/>
                  <a:gd name="T11" fmla="*/ 240623 h 20000"/>
                  <a:gd name="T12" fmla="*/ 199783 w 20000"/>
                  <a:gd name="T13" fmla="*/ 185869 h 20000"/>
                  <a:gd name="T14" fmla="*/ 259416 w 20000"/>
                  <a:gd name="T15" fmla="*/ 185869 h 20000"/>
                  <a:gd name="T16" fmla="*/ 263841 w 20000"/>
                  <a:gd name="T17" fmla="*/ 89118 h 20000"/>
                  <a:gd name="T18" fmla="*/ 341256 w 20000"/>
                  <a:gd name="T19" fmla="*/ 101849 h 20000"/>
                  <a:gd name="T20" fmla="*/ 360899 w 20000"/>
                  <a:gd name="T21" fmla="*/ 50278 h 20000"/>
                  <a:gd name="T22" fmla="*/ 407837 w 20000"/>
                  <a:gd name="T23" fmla="*/ 35011 h 20000"/>
                  <a:gd name="T24" fmla="*/ 516309 w 20000"/>
                  <a:gd name="T25" fmla="*/ 82105 h 20000"/>
                  <a:gd name="T26" fmla="*/ 569573 w 20000"/>
                  <a:gd name="T27" fmla="*/ 8280 h 20000"/>
                  <a:gd name="T28" fmla="*/ 619695 w 20000"/>
                  <a:gd name="T29" fmla="*/ 0 h 20000"/>
                  <a:gd name="T30" fmla="*/ 624740 w 20000"/>
                  <a:gd name="T31" fmla="*/ 52192 h 20000"/>
                  <a:gd name="T32" fmla="*/ 684373 w 20000"/>
                  <a:gd name="T33" fmla="*/ 57290 h 20000"/>
                  <a:gd name="T34" fmla="*/ 705298 w 20000"/>
                  <a:gd name="T35" fmla="*/ 108861 h 20000"/>
                  <a:gd name="T36" fmla="*/ 800455 w 20000"/>
                  <a:gd name="T37" fmla="*/ 159139 h 20000"/>
                  <a:gd name="T38" fmla="*/ 826467 w 20000"/>
                  <a:gd name="T39" fmla="*/ 218344 h 20000"/>
                  <a:gd name="T40" fmla="*/ 775063 w 20000"/>
                  <a:gd name="T41" fmla="*/ 257805 h 20000"/>
                  <a:gd name="T42" fmla="*/ 773161 w 20000"/>
                  <a:gd name="T43" fmla="*/ 264171 h 20000"/>
                  <a:gd name="T44" fmla="*/ 778248 w 20000"/>
                  <a:gd name="T45" fmla="*/ 280731 h 20000"/>
                  <a:gd name="T46" fmla="*/ 681851 w 20000"/>
                  <a:gd name="T47" fmla="*/ 307462 h 20000"/>
                  <a:gd name="T48" fmla="*/ 483929 w 20000"/>
                  <a:gd name="T49" fmla="*/ 479979 h 20000"/>
                  <a:gd name="T50" fmla="*/ 442740 w 20000"/>
                  <a:gd name="T51" fmla="*/ 465954 h 20000"/>
                  <a:gd name="T52" fmla="*/ 350106 w 20000"/>
                  <a:gd name="T53" fmla="*/ 516878 h 20000"/>
                  <a:gd name="T54" fmla="*/ 176955 w 20000"/>
                  <a:gd name="T55" fmla="*/ 440491 h 20000"/>
                  <a:gd name="T56" fmla="*/ 164921 w 20000"/>
                  <a:gd name="T57" fmla="*/ 402945 h 20000"/>
                  <a:gd name="T58" fmla="*/ 108472 w 20000"/>
                  <a:gd name="T59" fmla="*/ 488233 h 20000"/>
                  <a:gd name="T60" fmla="*/ 74851 w 20000"/>
                  <a:gd name="T61" fmla="*/ 443053 h 20000"/>
                  <a:gd name="T62" fmla="*/ 39328 w 20000"/>
                  <a:gd name="T63" fmla="*/ 464686 h 20000"/>
                  <a:gd name="T64" fmla="*/ 0 w 20000"/>
                  <a:gd name="T65" fmla="*/ 422688 h 20000"/>
                  <a:gd name="T66" fmla="*/ 1902 w 20000"/>
                  <a:gd name="T67" fmla="*/ 421395 h 200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0000"/>
                  <a:gd name="T103" fmla="*/ 0 h 20000"/>
                  <a:gd name="T104" fmla="*/ 20000 w 20000"/>
                  <a:gd name="T105" fmla="*/ 20000 h 200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0000" h="20000">
                    <a:moveTo>
                      <a:pt x="46" y="16285"/>
                    </a:moveTo>
                    <a:lnTo>
                      <a:pt x="399" y="14367"/>
                    </a:lnTo>
                    <a:lnTo>
                      <a:pt x="1626" y="13137"/>
                    </a:lnTo>
                    <a:lnTo>
                      <a:pt x="997" y="10554"/>
                    </a:lnTo>
                    <a:lnTo>
                      <a:pt x="1365" y="8143"/>
                    </a:lnTo>
                    <a:lnTo>
                      <a:pt x="2607" y="9299"/>
                    </a:lnTo>
                    <a:lnTo>
                      <a:pt x="4831" y="7183"/>
                    </a:lnTo>
                    <a:lnTo>
                      <a:pt x="6273" y="7183"/>
                    </a:lnTo>
                    <a:lnTo>
                      <a:pt x="6380" y="3444"/>
                    </a:lnTo>
                    <a:lnTo>
                      <a:pt x="8252" y="3936"/>
                    </a:lnTo>
                    <a:lnTo>
                      <a:pt x="8727" y="1943"/>
                    </a:lnTo>
                    <a:lnTo>
                      <a:pt x="9862" y="1353"/>
                    </a:lnTo>
                    <a:lnTo>
                      <a:pt x="12485" y="3173"/>
                    </a:lnTo>
                    <a:lnTo>
                      <a:pt x="13773" y="320"/>
                    </a:lnTo>
                    <a:lnTo>
                      <a:pt x="14985" y="0"/>
                    </a:lnTo>
                    <a:lnTo>
                      <a:pt x="15107" y="2017"/>
                    </a:lnTo>
                    <a:lnTo>
                      <a:pt x="16549" y="2214"/>
                    </a:lnTo>
                    <a:lnTo>
                      <a:pt x="17055" y="4207"/>
                    </a:lnTo>
                    <a:lnTo>
                      <a:pt x="19356" y="6150"/>
                    </a:lnTo>
                    <a:lnTo>
                      <a:pt x="19985" y="8438"/>
                    </a:lnTo>
                    <a:lnTo>
                      <a:pt x="18742" y="9963"/>
                    </a:lnTo>
                    <a:lnTo>
                      <a:pt x="18696" y="10209"/>
                    </a:lnTo>
                    <a:lnTo>
                      <a:pt x="18819" y="10849"/>
                    </a:lnTo>
                    <a:lnTo>
                      <a:pt x="16488" y="11882"/>
                    </a:lnTo>
                    <a:lnTo>
                      <a:pt x="11702" y="18549"/>
                    </a:lnTo>
                    <a:lnTo>
                      <a:pt x="10706" y="18007"/>
                    </a:lnTo>
                    <a:lnTo>
                      <a:pt x="8466" y="19975"/>
                    </a:lnTo>
                    <a:lnTo>
                      <a:pt x="4279" y="17023"/>
                    </a:lnTo>
                    <a:lnTo>
                      <a:pt x="3988" y="15572"/>
                    </a:lnTo>
                    <a:lnTo>
                      <a:pt x="2623" y="18868"/>
                    </a:lnTo>
                    <a:lnTo>
                      <a:pt x="1810" y="17122"/>
                    </a:lnTo>
                    <a:lnTo>
                      <a:pt x="951" y="17958"/>
                    </a:lnTo>
                    <a:lnTo>
                      <a:pt x="0" y="16335"/>
                    </a:lnTo>
                    <a:lnTo>
                      <a:pt x="46" y="16285"/>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99" name="Lot">
                <a:hlinkHover r:id="" action="ppaction://macro?name=Affichage_nom_dept"/>
              </p:cNvPr>
              <p:cNvSpPr>
                <a:spLocks/>
              </p:cNvSpPr>
              <p:nvPr/>
            </p:nvSpPr>
            <p:spPr bwMode="auto">
              <a:xfrm>
                <a:off x="4026923" y="4854692"/>
                <a:ext cx="600322" cy="561452"/>
              </a:xfrm>
              <a:custGeom>
                <a:avLst/>
                <a:gdLst>
                  <a:gd name="T0" fmla="*/ 2550 w 20000"/>
                  <a:gd name="T1" fmla="*/ 322574 h 20000"/>
                  <a:gd name="T2" fmla="*/ 45036 w 20000"/>
                  <a:gd name="T3" fmla="*/ 307344 h 20000"/>
                  <a:gd name="T4" fmla="*/ 229619 w 20000"/>
                  <a:gd name="T5" fmla="*/ 104134 h 20000"/>
                  <a:gd name="T6" fmla="*/ 235349 w 20000"/>
                  <a:gd name="T7" fmla="*/ 6997 h 20000"/>
                  <a:gd name="T8" fmla="*/ 321610 w 20000"/>
                  <a:gd name="T9" fmla="*/ 0 h 20000"/>
                  <a:gd name="T10" fmla="*/ 390739 w 20000"/>
                  <a:gd name="T11" fmla="*/ 74939 h 20000"/>
                  <a:gd name="T12" fmla="*/ 535387 w 20000"/>
                  <a:gd name="T13" fmla="*/ 42542 h 20000"/>
                  <a:gd name="T14" fmla="*/ 537907 w 20000"/>
                  <a:gd name="T15" fmla="*/ 59064 h 20000"/>
                  <a:gd name="T16" fmla="*/ 583573 w 20000"/>
                  <a:gd name="T17" fmla="*/ 170812 h 20000"/>
                  <a:gd name="T18" fmla="*/ 560110 w 20000"/>
                  <a:gd name="T19" fmla="*/ 232405 h 20000"/>
                  <a:gd name="T20" fmla="*/ 599445 w 20000"/>
                  <a:gd name="T21" fmla="*/ 287647 h 20000"/>
                  <a:gd name="T22" fmla="*/ 419932 w 20000"/>
                  <a:gd name="T23" fmla="*/ 379108 h 20000"/>
                  <a:gd name="T24" fmla="*/ 422453 w 20000"/>
                  <a:gd name="T25" fmla="*/ 391809 h 20000"/>
                  <a:gd name="T26" fmla="*/ 435144 w 20000"/>
                  <a:gd name="T27" fmla="*/ 479421 h 20000"/>
                  <a:gd name="T28" fmla="*/ 315909 w 20000"/>
                  <a:gd name="T29" fmla="*/ 521962 h 20000"/>
                  <a:gd name="T30" fmla="*/ 286716 w 20000"/>
                  <a:gd name="T31" fmla="*/ 497854 h 20000"/>
                  <a:gd name="T32" fmla="*/ 268954 w 20000"/>
                  <a:gd name="T33" fmla="*/ 547364 h 20000"/>
                  <a:gd name="T34" fmla="*/ 234059 w 20000"/>
                  <a:gd name="T35" fmla="*/ 509908 h 20000"/>
                  <a:gd name="T36" fmla="*/ 176992 w 20000"/>
                  <a:gd name="T37" fmla="*/ 561329 h 20000"/>
                  <a:gd name="T38" fmla="*/ 143358 w 20000"/>
                  <a:gd name="T39" fmla="*/ 540395 h 20000"/>
                  <a:gd name="T40" fmla="*/ 146538 w 20000"/>
                  <a:gd name="T41" fmla="*/ 501647 h 20000"/>
                  <a:gd name="T42" fmla="*/ 106573 w 20000"/>
                  <a:gd name="T43" fmla="*/ 514348 h 20000"/>
                  <a:gd name="T44" fmla="*/ 44406 w 20000"/>
                  <a:gd name="T45" fmla="*/ 460370 h 20000"/>
                  <a:gd name="T46" fmla="*/ 68499 w 20000"/>
                  <a:gd name="T47" fmla="*/ 433704 h 20000"/>
                  <a:gd name="T48" fmla="*/ 37415 w 20000"/>
                  <a:gd name="T49" fmla="*/ 440701 h 20000"/>
                  <a:gd name="T50" fmla="*/ 0 w 20000"/>
                  <a:gd name="T51" fmla="*/ 327013 h 20000"/>
                  <a:gd name="T52" fmla="*/ 2550 w 20000"/>
                  <a:gd name="T53" fmla="*/ 322574 h 200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0000"/>
                  <a:gd name="T82" fmla="*/ 0 h 20000"/>
                  <a:gd name="T83" fmla="*/ 20000 w 20000"/>
                  <a:gd name="T84" fmla="*/ 20000 h 2000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0000" h="20000">
                    <a:moveTo>
                      <a:pt x="85" y="11480"/>
                    </a:moveTo>
                    <a:lnTo>
                      <a:pt x="1501" y="10938"/>
                    </a:lnTo>
                    <a:lnTo>
                      <a:pt x="7653" y="3706"/>
                    </a:lnTo>
                    <a:lnTo>
                      <a:pt x="7844" y="249"/>
                    </a:lnTo>
                    <a:lnTo>
                      <a:pt x="10719" y="0"/>
                    </a:lnTo>
                    <a:lnTo>
                      <a:pt x="13023" y="2667"/>
                    </a:lnTo>
                    <a:lnTo>
                      <a:pt x="17844" y="1514"/>
                    </a:lnTo>
                    <a:lnTo>
                      <a:pt x="17928" y="2102"/>
                    </a:lnTo>
                    <a:lnTo>
                      <a:pt x="19450" y="6079"/>
                    </a:lnTo>
                    <a:lnTo>
                      <a:pt x="18668" y="8271"/>
                    </a:lnTo>
                    <a:lnTo>
                      <a:pt x="19979" y="10237"/>
                    </a:lnTo>
                    <a:lnTo>
                      <a:pt x="13996" y="13492"/>
                    </a:lnTo>
                    <a:lnTo>
                      <a:pt x="14080" y="13944"/>
                    </a:lnTo>
                    <a:lnTo>
                      <a:pt x="14503" y="17062"/>
                    </a:lnTo>
                    <a:lnTo>
                      <a:pt x="10529" y="18576"/>
                    </a:lnTo>
                    <a:lnTo>
                      <a:pt x="9556" y="17718"/>
                    </a:lnTo>
                    <a:lnTo>
                      <a:pt x="8964" y="19480"/>
                    </a:lnTo>
                    <a:lnTo>
                      <a:pt x="7801" y="18147"/>
                    </a:lnTo>
                    <a:lnTo>
                      <a:pt x="5899" y="19977"/>
                    </a:lnTo>
                    <a:lnTo>
                      <a:pt x="4778" y="19232"/>
                    </a:lnTo>
                    <a:lnTo>
                      <a:pt x="4884" y="17853"/>
                    </a:lnTo>
                    <a:lnTo>
                      <a:pt x="3552" y="18305"/>
                    </a:lnTo>
                    <a:lnTo>
                      <a:pt x="1480" y="16384"/>
                    </a:lnTo>
                    <a:lnTo>
                      <a:pt x="2283" y="15435"/>
                    </a:lnTo>
                    <a:lnTo>
                      <a:pt x="1247" y="15684"/>
                    </a:lnTo>
                    <a:lnTo>
                      <a:pt x="0" y="11638"/>
                    </a:lnTo>
                    <a:lnTo>
                      <a:pt x="85" y="11480"/>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100" name="Lozère">
                <a:hlinkHover r:id="" action="ppaction://macro?name=Affichage_nom_dept"/>
              </p:cNvPr>
              <p:cNvSpPr>
                <a:spLocks/>
              </p:cNvSpPr>
              <p:nvPr/>
            </p:nvSpPr>
            <p:spPr bwMode="auto">
              <a:xfrm>
                <a:off x="5003465" y="4907958"/>
                <a:ext cx="498458" cy="585925"/>
              </a:xfrm>
              <a:custGeom>
                <a:avLst/>
                <a:gdLst>
                  <a:gd name="T0" fmla="*/ 5060 w 20000"/>
                  <a:gd name="T1" fmla="*/ 210942 h 20000"/>
                  <a:gd name="T2" fmla="*/ 59543 w 20000"/>
                  <a:gd name="T3" fmla="*/ 58462 h 20000"/>
                  <a:gd name="T4" fmla="*/ 98798 w 20000"/>
                  <a:gd name="T5" fmla="*/ 69885 h 20000"/>
                  <a:gd name="T6" fmla="*/ 125416 w 20000"/>
                  <a:gd name="T7" fmla="*/ 20327 h 20000"/>
                  <a:gd name="T8" fmla="*/ 185582 w 20000"/>
                  <a:gd name="T9" fmla="*/ 0 h 20000"/>
                  <a:gd name="T10" fmla="*/ 241312 w 20000"/>
                  <a:gd name="T11" fmla="*/ 111183 h 20000"/>
                  <a:gd name="T12" fmla="*/ 323037 w 20000"/>
                  <a:gd name="T13" fmla="*/ 61625 h 20000"/>
                  <a:gd name="T14" fmla="*/ 428813 w 20000"/>
                  <a:gd name="T15" fmla="*/ 153125 h 20000"/>
                  <a:gd name="T16" fmla="*/ 428813 w 20000"/>
                  <a:gd name="T17" fmla="*/ 177259 h 20000"/>
                  <a:gd name="T18" fmla="*/ 432602 w 20000"/>
                  <a:gd name="T19" fmla="*/ 185519 h 20000"/>
                  <a:gd name="T20" fmla="*/ 497852 w 20000"/>
                  <a:gd name="T21" fmla="*/ 348163 h 20000"/>
                  <a:gd name="T22" fmla="*/ 442097 w 20000"/>
                  <a:gd name="T23" fmla="*/ 399625 h 20000"/>
                  <a:gd name="T24" fmla="*/ 473128 w 20000"/>
                  <a:gd name="T25" fmla="*/ 432663 h 20000"/>
                  <a:gd name="T26" fmla="*/ 483920 w 20000"/>
                  <a:gd name="T27" fmla="*/ 548942 h 20000"/>
                  <a:gd name="T28" fmla="*/ 399677 w 20000"/>
                  <a:gd name="T29" fmla="*/ 575625 h 20000"/>
                  <a:gd name="T30" fmla="*/ 338240 w 20000"/>
                  <a:gd name="T31" fmla="*/ 536230 h 20000"/>
                  <a:gd name="T32" fmla="*/ 316681 w 20000"/>
                  <a:gd name="T33" fmla="*/ 581336 h 20000"/>
                  <a:gd name="T34" fmla="*/ 275532 w 20000"/>
                  <a:gd name="T35" fmla="*/ 585144 h 20000"/>
                  <a:gd name="T36" fmla="*/ 190642 w 20000"/>
                  <a:gd name="T37" fmla="*/ 547038 h 20000"/>
                  <a:gd name="T38" fmla="*/ 107671 w 20000"/>
                  <a:gd name="T39" fmla="*/ 531778 h 20000"/>
                  <a:gd name="T40" fmla="*/ 117815 w 20000"/>
                  <a:gd name="T41" fmla="*/ 506384 h 20000"/>
                  <a:gd name="T42" fmla="*/ 67145 w 20000"/>
                  <a:gd name="T43" fmla="*/ 484769 h 20000"/>
                  <a:gd name="T44" fmla="*/ 77264 w 20000"/>
                  <a:gd name="T45" fmla="*/ 363423 h 20000"/>
                  <a:gd name="T46" fmla="*/ 0 w 20000"/>
                  <a:gd name="T47" fmla="*/ 220461 h 20000"/>
                  <a:gd name="T48" fmla="*/ 5060 w 20000"/>
                  <a:gd name="T49" fmla="*/ 210942 h 200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000"/>
                  <a:gd name="T76" fmla="*/ 0 h 20000"/>
                  <a:gd name="T77" fmla="*/ 20000 w 20000"/>
                  <a:gd name="T78" fmla="*/ 20000 h 200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000" h="20000">
                    <a:moveTo>
                      <a:pt x="203" y="7202"/>
                    </a:moveTo>
                    <a:lnTo>
                      <a:pt x="2389" y="1996"/>
                    </a:lnTo>
                    <a:lnTo>
                      <a:pt x="3964" y="2386"/>
                    </a:lnTo>
                    <a:lnTo>
                      <a:pt x="5032" y="694"/>
                    </a:lnTo>
                    <a:lnTo>
                      <a:pt x="7446" y="0"/>
                    </a:lnTo>
                    <a:lnTo>
                      <a:pt x="9682" y="3796"/>
                    </a:lnTo>
                    <a:lnTo>
                      <a:pt x="12961" y="2104"/>
                    </a:lnTo>
                    <a:lnTo>
                      <a:pt x="17205" y="5228"/>
                    </a:lnTo>
                    <a:lnTo>
                      <a:pt x="17205" y="6052"/>
                    </a:lnTo>
                    <a:lnTo>
                      <a:pt x="17357" y="6334"/>
                    </a:lnTo>
                    <a:lnTo>
                      <a:pt x="19975" y="11887"/>
                    </a:lnTo>
                    <a:lnTo>
                      <a:pt x="17738" y="13644"/>
                    </a:lnTo>
                    <a:lnTo>
                      <a:pt x="18983" y="14772"/>
                    </a:lnTo>
                    <a:lnTo>
                      <a:pt x="19416" y="18742"/>
                    </a:lnTo>
                    <a:lnTo>
                      <a:pt x="16036" y="19653"/>
                    </a:lnTo>
                    <a:lnTo>
                      <a:pt x="13571" y="18308"/>
                    </a:lnTo>
                    <a:lnTo>
                      <a:pt x="12706" y="19848"/>
                    </a:lnTo>
                    <a:lnTo>
                      <a:pt x="11055" y="19978"/>
                    </a:lnTo>
                    <a:lnTo>
                      <a:pt x="7649" y="18677"/>
                    </a:lnTo>
                    <a:lnTo>
                      <a:pt x="4320" y="18156"/>
                    </a:lnTo>
                    <a:lnTo>
                      <a:pt x="4727" y="17289"/>
                    </a:lnTo>
                    <a:lnTo>
                      <a:pt x="2694" y="16551"/>
                    </a:lnTo>
                    <a:lnTo>
                      <a:pt x="3100" y="12408"/>
                    </a:lnTo>
                    <a:lnTo>
                      <a:pt x="0" y="7527"/>
                    </a:lnTo>
                    <a:lnTo>
                      <a:pt x="203" y="7202"/>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101" name="Pyrénées-Atlantiques">
                <a:hlinkHover r:id="" action="ppaction://macro?name=Affichage_nom_dept"/>
              </p:cNvPr>
              <p:cNvSpPr>
                <a:spLocks/>
              </p:cNvSpPr>
              <p:nvPr/>
            </p:nvSpPr>
            <p:spPr bwMode="auto">
              <a:xfrm>
                <a:off x="2622550" y="5801962"/>
                <a:ext cx="904558" cy="548496"/>
              </a:xfrm>
              <a:custGeom>
                <a:avLst/>
                <a:gdLst>
                  <a:gd name="T0" fmla="*/ 27282 w 20000"/>
                  <a:gd name="T1" fmla="*/ 163485 h 20000"/>
                  <a:gd name="T2" fmla="*/ 78679 w 20000"/>
                  <a:gd name="T3" fmla="*/ 163485 h 20000"/>
                  <a:gd name="T4" fmla="*/ 82479 w 20000"/>
                  <a:gd name="T5" fmla="*/ 196565 h 20000"/>
                  <a:gd name="T6" fmla="*/ 125642 w 20000"/>
                  <a:gd name="T7" fmla="*/ 173014 h 20000"/>
                  <a:gd name="T8" fmla="*/ 185907 w 20000"/>
                  <a:gd name="T9" fmla="*/ 194018 h 20000"/>
                  <a:gd name="T10" fmla="*/ 180839 w 20000"/>
                  <a:gd name="T11" fmla="*/ 272885 h 20000"/>
                  <a:gd name="T12" fmla="*/ 145323 w 20000"/>
                  <a:gd name="T13" fmla="*/ 312976 h 20000"/>
                  <a:gd name="T14" fmla="*/ 159891 w 20000"/>
                  <a:gd name="T15" fmla="*/ 344769 h 20000"/>
                  <a:gd name="T16" fmla="*/ 203054 w 20000"/>
                  <a:gd name="T17" fmla="*/ 357503 h 20000"/>
                  <a:gd name="T18" fmla="*/ 217034 w 20000"/>
                  <a:gd name="T19" fmla="*/ 306595 h 20000"/>
                  <a:gd name="T20" fmla="*/ 242416 w 20000"/>
                  <a:gd name="T21" fmla="*/ 305335 h 20000"/>
                  <a:gd name="T22" fmla="*/ 247483 w 20000"/>
                  <a:gd name="T23" fmla="*/ 353669 h 20000"/>
                  <a:gd name="T24" fmla="*/ 393440 w 20000"/>
                  <a:gd name="T25" fmla="*/ 417913 h 20000"/>
                  <a:gd name="T26" fmla="*/ 502568 w 20000"/>
                  <a:gd name="T27" fmla="*/ 421089 h 20000"/>
                  <a:gd name="T28" fmla="*/ 583780 w 20000"/>
                  <a:gd name="T29" fmla="*/ 547057 h 20000"/>
                  <a:gd name="T30" fmla="*/ 621242 w 20000"/>
                  <a:gd name="T31" fmla="*/ 522247 h 20000"/>
                  <a:gd name="T32" fmla="*/ 718968 w 20000"/>
                  <a:gd name="T33" fmla="*/ 515237 h 20000"/>
                  <a:gd name="T34" fmla="*/ 713856 w 20000"/>
                  <a:gd name="T35" fmla="*/ 466273 h 20000"/>
                  <a:gd name="T36" fmla="*/ 904242 w 20000"/>
                  <a:gd name="T37" fmla="*/ 182571 h 20000"/>
                  <a:gd name="T38" fmla="*/ 890895 w 20000"/>
                  <a:gd name="T39" fmla="*/ 113234 h 20000"/>
                  <a:gd name="T40" fmla="*/ 860446 w 20000"/>
                  <a:gd name="T41" fmla="*/ 132951 h 20000"/>
                  <a:gd name="T42" fmla="*/ 883294 w 20000"/>
                  <a:gd name="T43" fmla="*/ 94147 h 20000"/>
                  <a:gd name="T44" fmla="*/ 848411 w 20000"/>
                  <a:gd name="T45" fmla="*/ 14623 h 20000"/>
                  <a:gd name="T46" fmla="*/ 778600 w 20000"/>
                  <a:gd name="T47" fmla="*/ 8270 h 20000"/>
                  <a:gd name="T48" fmla="*/ 677706 w 20000"/>
                  <a:gd name="T49" fmla="*/ 27987 h 20000"/>
                  <a:gd name="T50" fmla="*/ 666938 w 20000"/>
                  <a:gd name="T51" fmla="*/ 0 h 20000"/>
                  <a:gd name="T52" fmla="*/ 590793 w 20000"/>
                  <a:gd name="T53" fmla="*/ 31793 h 20000"/>
                  <a:gd name="T54" fmla="*/ 513969 w 20000"/>
                  <a:gd name="T55" fmla="*/ 0 h 20000"/>
                  <a:gd name="T56" fmla="*/ 326796 w 20000"/>
                  <a:gd name="T57" fmla="*/ 51537 h 20000"/>
                  <a:gd name="T58" fmla="*/ 313449 w 20000"/>
                  <a:gd name="T59" fmla="*/ 10187 h 20000"/>
                  <a:gd name="T60" fmla="*/ 211922 w 20000"/>
                  <a:gd name="T61" fmla="*/ 41350 h 20000"/>
                  <a:gd name="T62" fmla="*/ 150390 w 20000"/>
                  <a:gd name="T63" fmla="*/ 15253 h 20000"/>
                  <a:gd name="T64" fmla="*/ 140256 w 20000"/>
                  <a:gd name="T65" fmla="*/ 10187 h 20000"/>
                  <a:gd name="T66" fmla="*/ 61531 w 20000"/>
                  <a:gd name="T67" fmla="*/ 102417 h 20000"/>
                  <a:gd name="T68" fmla="*/ 0 w 20000"/>
                  <a:gd name="T69" fmla="*/ 108771 h 20000"/>
                  <a:gd name="T70" fmla="*/ 27282 w 20000"/>
                  <a:gd name="T71" fmla="*/ 163485 h 200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0000"/>
                  <a:gd name="T109" fmla="*/ 0 h 20000"/>
                  <a:gd name="T110" fmla="*/ 20000 w 20000"/>
                  <a:gd name="T111" fmla="*/ 20000 h 2000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0000" h="20000">
                    <a:moveTo>
                      <a:pt x="603" y="5970"/>
                    </a:moveTo>
                    <a:lnTo>
                      <a:pt x="1739" y="5970"/>
                    </a:lnTo>
                    <a:lnTo>
                      <a:pt x="1823" y="7178"/>
                    </a:lnTo>
                    <a:lnTo>
                      <a:pt x="2777" y="6318"/>
                    </a:lnTo>
                    <a:lnTo>
                      <a:pt x="4109" y="7085"/>
                    </a:lnTo>
                    <a:lnTo>
                      <a:pt x="3997" y="9965"/>
                    </a:lnTo>
                    <a:lnTo>
                      <a:pt x="3212" y="11429"/>
                    </a:lnTo>
                    <a:lnTo>
                      <a:pt x="3534" y="12590"/>
                    </a:lnTo>
                    <a:lnTo>
                      <a:pt x="4488" y="13055"/>
                    </a:lnTo>
                    <a:lnTo>
                      <a:pt x="4797" y="11196"/>
                    </a:lnTo>
                    <a:lnTo>
                      <a:pt x="5358" y="11150"/>
                    </a:lnTo>
                    <a:lnTo>
                      <a:pt x="5470" y="12915"/>
                    </a:lnTo>
                    <a:lnTo>
                      <a:pt x="8696" y="15261"/>
                    </a:lnTo>
                    <a:lnTo>
                      <a:pt x="11108" y="15377"/>
                    </a:lnTo>
                    <a:lnTo>
                      <a:pt x="12903" y="19977"/>
                    </a:lnTo>
                    <a:lnTo>
                      <a:pt x="13731" y="19071"/>
                    </a:lnTo>
                    <a:lnTo>
                      <a:pt x="15891" y="18815"/>
                    </a:lnTo>
                    <a:lnTo>
                      <a:pt x="15778" y="17027"/>
                    </a:lnTo>
                    <a:lnTo>
                      <a:pt x="19986" y="6667"/>
                    </a:lnTo>
                    <a:lnTo>
                      <a:pt x="19691" y="4135"/>
                    </a:lnTo>
                    <a:lnTo>
                      <a:pt x="19018" y="4855"/>
                    </a:lnTo>
                    <a:lnTo>
                      <a:pt x="19523" y="3438"/>
                    </a:lnTo>
                    <a:lnTo>
                      <a:pt x="18752" y="534"/>
                    </a:lnTo>
                    <a:lnTo>
                      <a:pt x="17209" y="302"/>
                    </a:lnTo>
                    <a:lnTo>
                      <a:pt x="14979" y="1022"/>
                    </a:lnTo>
                    <a:lnTo>
                      <a:pt x="14741" y="0"/>
                    </a:lnTo>
                    <a:lnTo>
                      <a:pt x="13058" y="1161"/>
                    </a:lnTo>
                    <a:lnTo>
                      <a:pt x="11360" y="0"/>
                    </a:lnTo>
                    <a:lnTo>
                      <a:pt x="7223" y="1882"/>
                    </a:lnTo>
                    <a:lnTo>
                      <a:pt x="6928" y="372"/>
                    </a:lnTo>
                    <a:lnTo>
                      <a:pt x="4684" y="1510"/>
                    </a:lnTo>
                    <a:lnTo>
                      <a:pt x="3324" y="557"/>
                    </a:lnTo>
                    <a:lnTo>
                      <a:pt x="3100" y="372"/>
                    </a:lnTo>
                    <a:lnTo>
                      <a:pt x="1360" y="3740"/>
                    </a:lnTo>
                    <a:lnTo>
                      <a:pt x="0" y="3972"/>
                    </a:lnTo>
                    <a:lnTo>
                      <a:pt x="603" y="5970"/>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102" name="Hautes-Pyrénées">
                <a:hlinkHover r:id="" action="ppaction://macro?name=Affichage_nom_dept"/>
              </p:cNvPr>
              <p:cNvSpPr>
                <a:spLocks/>
              </p:cNvSpPr>
              <p:nvPr/>
            </p:nvSpPr>
            <p:spPr bwMode="auto">
              <a:xfrm>
                <a:off x="3335602" y="5803402"/>
                <a:ext cx="491666" cy="644950"/>
              </a:xfrm>
              <a:custGeom>
                <a:avLst/>
                <a:gdLst>
                  <a:gd name="T0" fmla="*/ 5069 w 20000"/>
                  <a:gd name="T1" fmla="*/ 513203 h 20000"/>
                  <a:gd name="T2" fmla="*/ 78740 w 20000"/>
                  <a:gd name="T3" fmla="*/ 551262 h 20000"/>
                  <a:gd name="T4" fmla="*/ 128272 w 20000"/>
                  <a:gd name="T5" fmla="*/ 622966 h 20000"/>
                  <a:gd name="T6" fmla="*/ 248917 w 20000"/>
                  <a:gd name="T7" fmla="*/ 600117 h 20000"/>
                  <a:gd name="T8" fmla="*/ 306077 w 20000"/>
                  <a:gd name="T9" fmla="*/ 643880 h 20000"/>
                  <a:gd name="T10" fmla="*/ 340993 w 20000"/>
                  <a:gd name="T11" fmla="*/ 612170 h 20000"/>
                  <a:gd name="T12" fmla="*/ 402583 w 20000"/>
                  <a:gd name="T13" fmla="*/ 631828 h 20000"/>
                  <a:gd name="T14" fmla="*/ 386072 w 20000"/>
                  <a:gd name="T15" fmla="*/ 605821 h 20000"/>
                  <a:gd name="T16" fmla="*/ 391165 w 20000"/>
                  <a:gd name="T17" fmla="*/ 595058 h 20000"/>
                  <a:gd name="T18" fmla="*/ 405142 w 20000"/>
                  <a:gd name="T19" fmla="*/ 506854 h 20000"/>
                  <a:gd name="T20" fmla="*/ 444512 w 20000"/>
                  <a:gd name="T21" fmla="*/ 520808 h 20000"/>
                  <a:gd name="T22" fmla="*/ 491485 w 20000"/>
                  <a:gd name="T23" fmla="*/ 452295 h 20000"/>
                  <a:gd name="T24" fmla="*/ 472440 w 20000"/>
                  <a:gd name="T25" fmla="*/ 402828 h 20000"/>
                  <a:gd name="T26" fmla="*/ 430536 w 20000"/>
                  <a:gd name="T27" fmla="*/ 419940 h 20000"/>
                  <a:gd name="T28" fmla="*/ 448301 w 20000"/>
                  <a:gd name="T29" fmla="*/ 374920 h 20000"/>
                  <a:gd name="T30" fmla="*/ 393700 w 20000"/>
                  <a:gd name="T31" fmla="*/ 333671 h 20000"/>
                  <a:gd name="T32" fmla="*/ 479428 w 20000"/>
                  <a:gd name="T33" fmla="*/ 214433 h 20000"/>
                  <a:gd name="T34" fmla="*/ 343528 w 20000"/>
                  <a:gd name="T35" fmla="*/ 185881 h 20000"/>
                  <a:gd name="T36" fmla="*/ 325762 w 20000"/>
                  <a:gd name="T37" fmla="*/ 154783 h 20000"/>
                  <a:gd name="T38" fmla="*/ 267962 w 20000"/>
                  <a:gd name="T39" fmla="*/ 164934 h 20000"/>
                  <a:gd name="T40" fmla="*/ 236860 w 20000"/>
                  <a:gd name="T41" fmla="*/ 63453 h 20000"/>
                  <a:gd name="T42" fmla="*/ 175885 w 20000"/>
                  <a:gd name="T43" fmla="*/ 0 h 20000"/>
                  <a:gd name="T44" fmla="*/ 135261 w 20000"/>
                  <a:gd name="T45" fmla="*/ 13954 h 20000"/>
                  <a:gd name="T46" fmla="*/ 170177 w 20000"/>
                  <a:gd name="T47" fmla="*/ 93263 h 20000"/>
                  <a:gd name="T48" fmla="*/ 146678 w 20000"/>
                  <a:gd name="T49" fmla="*/ 131322 h 20000"/>
                  <a:gd name="T50" fmla="*/ 177805 w 20000"/>
                  <a:gd name="T51" fmla="*/ 111664 h 20000"/>
                  <a:gd name="T52" fmla="*/ 190502 w 20000"/>
                  <a:gd name="T53" fmla="*/ 180789 h 20000"/>
                  <a:gd name="T54" fmla="*/ 0 w 20000"/>
                  <a:gd name="T55" fmla="*/ 464348 h 20000"/>
                  <a:gd name="T56" fmla="*/ 5069 w 20000"/>
                  <a:gd name="T57" fmla="*/ 513203 h 200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000"/>
                  <a:gd name="T88" fmla="*/ 0 h 20000"/>
                  <a:gd name="T89" fmla="*/ 20000 w 20000"/>
                  <a:gd name="T90" fmla="*/ 20000 h 200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000" h="20000">
                    <a:moveTo>
                      <a:pt x="206" y="15925"/>
                    </a:moveTo>
                    <a:lnTo>
                      <a:pt x="3200" y="17106"/>
                    </a:lnTo>
                    <a:lnTo>
                      <a:pt x="5213" y="19331"/>
                    </a:lnTo>
                    <a:lnTo>
                      <a:pt x="10116" y="18622"/>
                    </a:lnTo>
                    <a:lnTo>
                      <a:pt x="12439" y="19980"/>
                    </a:lnTo>
                    <a:lnTo>
                      <a:pt x="13858" y="18996"/>
                    </a:lnTo>
                    <a:lnTo>
                      <a:pt x="16361" y="19606"/>
                    </a:lnTo>
                    <a:lnTo>
                      <a:pt x="15690" y="18799"/>
                    </a:lnTo>
                    <a:lnTo>
                      <a:pt x="15897" y="18465"/>
                    </a:lnTo>
                    <a:lnTo>
                      <a:pt x="16465" y="15728"/>
                    </a:lnTo>
                    <a:lnTo>
                      <a:pt x="18065" y="16161"/>
                    </a:lnTo>
                    <a:lnTo>
                      <a:pt x="19974" y="14035"/>
                    </a:lnTo>
                    <a:lnTo>
                      <a:pt x="19200" y="12500"/>
                    </a:lnTo>
                    <a:lnTo>
                      <a:pt x="17497" y="13031"/>
                    </a:lnTo>
                    <a:lnTo>
                      <a:pt x="18219" y="11634"/>
                    </a:lnTo>
                    <a:lnTo>
                      <a:pt x="16000" y="10354"/>
                    </a:lnTo>
                    <a:lnTo>
                      <a:pt x="19484" y="6654"/>
                    </a:lnTo>
                    <a:lnTo>
                      <a:pt x="13961" y="5768"/>
                    </a:lnTo>
                    <a:lnTo>
                      <a:pt x="13239" y="4803"/>
                    </a:lnTo>
                    <a:lnTo>
                      <a:pt x="10890" y="5118"/>
                    </a:lnTo>
                    <a:lnTo>
                      <a:pt x="9626" y="1969"/>
                    </a:lnTo>
                    <a:lnTo>
                      <a:pt x="7148" y="0"/>
                    </a:lnTo>
                    <a:lnTo>
                      <a:pt x="5497" y="433"/>
                    </a:lnTo>
                    <a:lnTo>
                      <a:pt x="6916" y="2894"/>
                    </a:lnTo>
                    <a:lnTo>
                      <a:pt x="5961" y="4075"/>
                    </a:lnTo>
                    <a:lnTo>
                      <a:pt x="7226" y="3465"/>
                    </a:lnTo>
                    <a:lnTo>
                      <a:pt x="7742" y="5610"/>
                    </a:lnTo>
                    <a:lnTo>
                      <a:pt x="0" y="14409"/>
                    </a:lnTo>
                    <a:lnTo>
                      <a:pt x="206" y="15925"/>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grpSp>
        <p:grpSp>
          <p:nvGrpSpPr>
            <p:cNvPr id="9" name="Groupe 8"/>
            <p:cNvGrpSpPr/>
            <p:nvPr/>
          </p:nvGrpSpPr>
          <p:grpSpPr>
            <a:xfrm>
              <a:off x="969236" y="1909427"/>
              <a:ext cx="585188" cy="622437"/>
              <a:chOff x="4951413" y="1355725"/>
              <a:chExt cx="2428875" cy="2738438"/>
            </a:xfrm>
            <a:solidFill>
              <a:schemeClr val="accent1"/>
            </a:solidFill>
          </p:grpSpPr>
          <p:sp>
            <p:nvSpPr>
              <p:cNvPr id="68" name="Haut-Rhin">
                <a:hlinkHover r:id="" action="ppaction://macro?name=Affichage_nom_dept"/>
              </p:cNvPr>
              <p:cNvSpPr>
                <a:spLocks/>
              </p:cNvSpPr>
              <p:nvPr/>
            </p:nvSpPr>
            <p:spPr bwMode="auto">
              <a:xfrm>
                <a:off x="6791325" y="2582863"/>
                <a:ext cx="352425" cy="595312"/>
              </a:xfrm>
              <a:custGeom>
                <a:avLst/>
                <a:gdLst>
                  <a:gd name="T0" fmla="*/ 4441 w 20000"/>
                  <a:gd name="T1" fmla="*/ 348704 h 20000"/>
                  <a:gd name="T2" fmla="*/ 91912 w 20000"/>
                  <a:gd name="T3" fmla="*/ 407015 h 20000"/>
                  <a:gd name="T4" fmla="*/ 81763 w 20000"/>
                  <a:gd name="T5" fmla="*/ 490716 h 20000"/>
                  <a:gd name="T6" fmla="*/ 115366 w 20000"/>
                  <a:gd name="T7" fmla="*/ 489436 h 20000"/>
                  <a:gd name="T8" fmla="*/ 145146 w 20000"/>
                  <a:gd name="T9" fmla="*/ 553462 h 20000"/>
                  <a:gd name="T10" fmla="*/ 175578 w 20000"/>
                  <a:gd name="T11" fmla="*/ 556647 h 20000"/>
                  <a:gd name="T12" fmla="*/ 164812 w 20000"/>
                  <a:gd name="T13" fmla="*/ 594687 h 20000"/>
                  <a:gd name="T14" fmla="*/ 264319 w 20000"/>
                  <a:gd name="T15" fmla="*/ 593407 h 20000"/>
                  <a:gd name="T16" fmla="*/ 350522 w 20000"/>
                  <a:gd name="T17" fmla="*/ 487531 h 20000"/>
                  <a:gd name="T18" fmla="*/ 311227 w 20000"/>
                  <a:gd name="T19" fmla="*/ 409545 h 20000"/>
                  <a:gd name="T20" fmla="*/ 351791 w 20000"/>
                  <a:gd name="T21" fmla="*/ 220623 h 20000"/>
                  <a:gd name="T22" fmla="*/ 324531 w 20000"/>
                  <a:gd name="T23" fmla="*/ 121712 h 20000"/>
                  <a:gd name="T24" fmla="*/ 147684 w 20000"/>
                  <a:gd name="T25" fmla="*/ 0 h 20000"/>
                  <a:gd name="T26" fmla="*/ 39930 w 20000"/>
                  <a:gd name="T27" fmla="*/ 224433 h 20000"/>
                  <a:gd name="T28" fmla="*/ 34220 w 20000"/>
                  <a:gd name="T29" fmla="*/ 319534 h 20000"/>
                  <a:gd name="T30" fmla="*/ 0 w 20000"/>
                  <a:gd name="T31" fmla="*/ 341709 h 20000"/>
                  <a:gd name="T32" fmla="*/ 4441 w 20000"/>
                  <a:gd name="T33" fmla="*/ 348704 h 200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000"/>
                  <a:gd name="T52" fmla="*/ 0 h 20000"/>
                  <a:gd name="T53" fmla="*/ 20000 w 20000"/>
                  <a:gd name="T54" fmla="*/ 20000 h 2000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000" h="20000">
                    <a:moveTo>
                      <a:pt x="252" y="11715"/>
                    </a:moveTo>
                    <a:lnTo>
                      <a:pt x="5216" y="13674"/>
                    </a:lnTo>
                    <a:lnTo>
                      <a:pt x="4640" y="16486"/>
                    </a:lnTo>
                    <a:lnTo>
                      <a:pt x="6547" y="16443"/>
                    </a:lnTo>
                    <a:lnTo>
                      <a:pt x="8237" y="18594"/>
                    </a:lnTo>
                    <a:lnTo>
                      <a:pt x="9964" y="18701"/>
                    </a:lnTo>
                    <a:lnTo>
                      <a:pt x="9353" y="19979"/>
                    </a:lnTo>
                    <a:lnTo>
                      <a:pt x="15000" y="19936"/>
                    </a:lnTo>
                    <a:lnTo>
                      <a:pt x="19892" y="16379"/>
                    </a:lnTo>
                    <a:lnTo>
                      <a:pt x="17662" y="13759"/>
                    </a:lnTo>
                    <a:lnTo>
                      <a:pt x="19964" y="7412"/>
                    </a:lnTo>
                    <a:lnTo>
                      <a:pt x="18417" y="4089"/>
                    </a:lnTo>
                    <a:lnTo>
                      <a:pt x="8381" y="0"/>
                    </a:lnTo>
                    <a:lnTo>
                      <a:pt x="2266" y="7540"/>
                    </a:lnTo>
                    <a:lnTo>
                      <a:pt x="1942" y="10735"/>
                    </a:lnTo>
                    <a:lnTo>
                      <a:pt x="0" y="11480"/>
                    </a:lnTo>
                    <a:lnTo>
                      <a:pt x="252" y="11715"/>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69" name="Aube">
                <a:hlinkHover r:id="" action="ppaction://macro?name=Affichage_nom_dept"/>
              </p:cNvPr>
              <p:cNvSpPr>
                <a:spLocks/>
              </p:cNvSpPr>
              <p:nvPr/>
            </p:nvSpPr>
            <p:spPr bwMode="auto">
              <a:xfrm>
                <a:off x="5200650" y="2343150"/>
                <a:ext cx="674688" cy="541338"/>
              </a:xfrm>
              <a:custGeom>
                <a:avLst/>
                <a:gdLst>
                  <a:gd name="T0" fmla="*/ 10154 w 20000"/>
                  <a:gd name="T1" fmla="*/ 182133 h 20000"/>
                  <a:gd name="T2" fmla="*/ 12684 w 20000"/>
                  <a:gd name="T3" fmla="*/ 224033 h 20000"/>
                  <a:gd name="T4" fmla="*/ 110952 w 20000"/>
                  <a:gd name="T5" fmla="*/ 314788 h 20000"/>
                  <a:gd name="T6" fmla="*/ 88789 w 20000"/>
                  <a:gd name="T7" fmla="*/ 361749 h 20000"/>
                  <a:gd name="T8" fmla="*/ 130620 w 20000"/>
                  <a:gd name="T9" fmla="*/ 393471 h 20000"/>
                  <a:gd name="T10" fmla="*/ 165501 w 20000"/>
                  <a:gd name="T11" fmla="*/ 375066 h 20000"/>
                  <a:gd name="T12" fmla="*/ 213066 w 20000"/>
                  <a:gd name="T13" fmla="*/ 500088 h 20000"/>
                  <a:gd name="T14" fmla="*/ 240324 w 20000"/>
                  <a:gd name="T15" fmla="*/ 497544 h 20000"/>
                  <a:gd name="T16" fmla="*/ 236512 w 20000"/>
                  <a:gd name="T17" fmla="*/ 540715 h 20000"/>
                  <a:gd name="T18" fmla="*/ 337985 w 20000"/>
                  <a:gd name="T19" fmla="*/ 538171 h 20000"/>
                  <a:gd name="T20" fmla="*/ 375396 w 20000"/>
                  <a:gd name="T21" fmla="*/ 508343 h 20000"/>
                  <a:gd name="T22" fmla="*/ 418509 w 20000"/>
                  <a:gd name="T23" fmla="*/ 540715 h 20000"/>
                  <a:gd name="T24" fmla="*/ 429304 w 20000"/>
                  <a:gd name="T25" fmla="*/ 514677 h 20000"/>
                  <a:gd name="T26" fmla="*/ 538367 w 20000"/>
                  <a:gd name="T27" fmla="*/ 508343 h 20000"/>
                  <a:gd name="T28" fmla="*/ 550410 w 20000"/>
                  <a:gd name="T29" fmla="*/ 467716 h 20000"/>
                  <a:gd name="T30" fmla="*/ 605566 w 20000"/>
                  <a:gd name="T31" fmla="*/ 472155 h 20000"/>
                  <a:gd name="T32" fmla="*/ 584010 w 20000"/>
                  <a:gd name="T33" fmla="*/ 430905 h 20000"/>
                  <a:gd name="T34" fmla="*/ 663893 w 20000"/>
                  <a:gd name="T35" fmla="*/ 415044 h 20000"/>
                  <a:gd name="T36" fmla="*/ 674047 w 20000"/>
                  <a:gd name="T37" fmla="*/ 303988 h 20000"/>
                  <a:gd name="T38" fmla="*/ 662645 w 20000"/>
                  <a:gd name="T39" fmla="*/ 253860 h 20000"/>
                  <a:gd name="T40" fmla="*/ 568155 w 20000"/>
                  <a:gd name="T41" fmla="*/ 175799 h 20000"/>
                  <a:gd name="T42" fmla="*/ 565625 w 20000"/>
                  <a:gd name="T43" fmla="*/ 168816 h 20000"/>
                  <a:gd name="T44" fmla="*/ 581480 w 20000"/>
                  <a:gd name="T45" fmla="*/ 121855 h 20000"/>
                  <a:gd name="T46" fmla="*/ 461621 w 20000"/>
                  <a:gd name="T47" fmla="*/ 106617 h 20000"/>
                  <a:gd name="T48" fmla="*/ 421039 w 20000"/>
                  <a:gd name="T49" fmla="*/ 69806 h 20000"/>
                  <a:gd name="T50" fmla="*/ 414697 w 20000"/>
                  <a:gd name="T51" fmla="*/ 0 h 20000"/>
                  <a:gd name="T52" fmla="*/ 313899 w 20000"/>
                  <a:gd name="T53" fmla="*/ 10800 h 20000"/>
                  <a:gd name="T54" fmla="*/ 199741 w 20000"/>
                  <a:gd name="T55" fmla="*/ 138989 h 20000"/>
                  <a:gd name="T56" fmla="*/ 117935 w 20000"/>
                  <a:gd name="T57" fmla="*/ 123750 h 20000"/>
                  <a:gd name="T58" fmla="*/ 76712 w 20000"/>
                  <a:gd name="T59" fmla="*/ 69806 h 20000"/>
                  <a:gd name="T60" fmla="*/ 0 w 20000"/>
                  <a:gd name="T61" fmla="*/ 163728 h 20000"/>
                  <a:gd name="T62" fmla="*/ 10154 w 20000"/>
                  <a:gd name="T63" fmla="*/ 182133 h 200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000"/>
                  <a:gd name="T97" fmla="*/ 0 h 20000"/>
                  <a:gd name="T98" fmla="*/ 20000 w 20000"/>
                  <a:gd name="T99" fmla="*/ 20000 h 200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000" h="20000">
                    <a:moveTo>
                      <a:pt x="301" y="6729"/>
                    </a:moveTo>
                    <a:lnTo>
                      <a:pt x="376" y="8277"/>
                    </a:lnTo>
                    <a:lnTo>
                      <a:pt x="3289" y="11630"/>
                    </a:lnTo>
                    <a:lnTo>
                      <a:pt x="2632" y="13365"/>
                    </a:lnTo>
                    <a:lnTo>
                      <a:pt x="3872" y="14537"/>
                    </a:lnTo>
                    <a:lnTo>
                      <a:pt x="4906" y="13857"/>
                    </a:lnTo>
                    <a:lnTo>
                      <a:pt x="6316" y="18476"/>
                    </a:lnTo>
                    <a:lnTo>
                      <a:pt x="7124" y="18382"/>
                    </a:lnTo>
                    <a:lnTo>
                      <a:pt x="7011" y="19977"/>
                    </a:lnTo>
                    <a:lnTo>
                      <a:pt x="10019" y="19883"/>
                    </a:lnTo>
                    <a:lnTo>
                      <a:pt x="11128" y="18781"/>
                    </a:lnTo>
                    <a:lnTo>
                      <a:pt x="12406" y="19977"/>
                    </a:lnTo>
                    <a:lnTo>
                      <a:pt x="12726" y="19015"/>
                    </a:lnTo>
                    <a:lnTo>
                      <a:pt x="15959" y="18781"/>
                    </a:lnTo>
                    <a:lnTo>
                      <a:pt x="16316" y="17280"/>
                    </a:lnTo>
                    <a:lnTo>
                      <a:pt x="17951" y="17444"/>
                    </a:lnTo>
                    <a:lnTo>
                      <a:pt x="17312" y="15920"/>
                    </a:lnTo>
                    <a:lnTo>
                      <a:pt x="19680" y="15334"/>
                    </a:lnTo>
                    <a:lnTo>
                      <a:pt x="19981" y="11231"/>
                    </a:lnTo>
                    <a:lnTo>
                      <a:pt x="19643" y="9379"/>
                    </a:lnTo>
                    <a:lnTo>
                      <a:pt x="16842" y="6495"/>
                    </a:lnTo>
                    <a:lnTo>
                      <a:pt x="16767" y="6237"/>
                    </a:lnTo>
                    <a:lnTo>
                      <a:pt x="17237" y="4502"/>
                    </a:lnTo>
                    <a:lnTo>
                      <a:pt x="13684" y="3939"/>
                    </a:lnTo>
                    <a:lnTo>
                      <a:pt x="12481" y="2579"/>
                    </a:lnTo>
                    <a:lnTo>
                      <a:pt x="12293" y="0"/>
                    </a:lnTo>
                    <a:lnTo>
                      <a:pt x="9305" y="399"/>
                    </a:lnTo>
                    <a:lnTo>
                      <a:pt x="5921" y="5135"/>
                    </a:lnTo>
                    <a:lnTo>
                      <a:pt x="3496" y="4572"/>
                    </a:lnTo>
                    <a:lnTo>
                      <a:pt x="2274" y="2579"/>
                    </a:lnTo>
                    <a:lnTo>
                      <a:pt x="0" y="6049"/>
                    </a:lnTo>
                    <a:lnTo>
                      <a:pt x="301" y="6729"/>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70" name="Jura">
                <a:hlinkHover r:id="" action="ppaction://macro?name=Affichage_nom_dept"/>
              </p:cNvPr>
              <p:cNvSpPr>
                <a:spLocks/>
              </p:cNvSpPr>
              <p:nvPr/>
            </p:nvSpPr>
            <p:spPr bwMode="auto">
              <a:xfrm>
                <a:off x="6075363" y="3298825"/>
                <a:ext cx="450850" cy="711200"/>
              </a:xfrm>
              <a:custGeom>
                <a:avLst/>
                <a:gdLst>
                  <a:gd name="T0" fmla="*/ 2547 w 20000"/>
                  <a:gd name="T1" fmla="*/ 245968 h 20000"/>
                  <a:gd name="T2" fmla="*/ 0 w 20000"/>
                  <a:gd name="T3" fmla="*/ 224988 h 20000"/>
                  <a:gd name="T4" fmla="*/ 84579 w 20000"/>
                  <a:gd name="T5" fmla="*/ 109311 h 20000"/>
                  <a:gd name="T6" fmla="*/ 118912 w 20000"/>
                  <a:gd name="T7" fmla="*/ 0 h 20000"/>
                  <a:gd name="T8" fmla="*/ 148803 w 20000"/>
                  <a:gd name="T9" fmla="*/ 32431 h 20000"/>
                  <a:gd name="T10" fmla="*/ 204754 w 20000"/>
                  <a:gd name="T11" fmla="*/ 22261 h 20000"/>
                  <a:gd name="T12" fmla="*/ 264536 w 20000"/>
                  <a:gd name="T13" fmla="*/ 107427 h 20000"/>
                  <a:gd name="T14" fmla="*/ 230835 w 20000"/>
                  <a:gd name="T15" fmla="*/ 191313 h 20000"/>
                  <a:gd name="T16" fmla="*/ 257548 w 20000"/>
                  <a:gd name="T17" fmla="*/ 170972 h 20000"/>
                  <a:gd name="T18" fmla="*/ 309689 w 20000"/>
                  <a:gd name="T19" fmla="*/ 191313 h 20000"/>
                  <a:gd name="T20" fmla="*/ 363723 w 20000"/>
                  <a:gd name="T21" fmla="*/ 301904 h 20000"/>
                  <a:gd name="T22" fmla="*/ 450219 w 20000"/>
                  <a:gd name="T23" fmla="*/ 352115 h 20000"/>
                  <a:gd name="T24" fmla="*/ 391067 w 20000"/>
                  <a:gd name="T25" fmla="*/ 413741 h 20000"/>
                  <a:gd name="T26" fmla="*/ 380901 w 20000"/>
                  <a:gd name="T27" fmla="*/ 470317 h 20000"/>
                  <a:gd name="T28" fmla="*/ 422875 w 20000"/>
                  <a:gd name="T29" fmla="*/ 502747 h 20000"/>
                  <a:gd name="T30" fmla="*/ 391067 w 20000"/>
                  <a:gd name="T31" fmla="*/ 599328 h 20000"/>
                  <a:gd name="T32" fmla="*/ 302678 w 20000"/>
                  <a:gd name="T33" fmla="*/ 705475 h 20000"/>
                  <a:gd name="T34" fmla="*/ 237192 w 20000"/>
                  <a:gd name="T35" fmla="*/ 708675 h 20000"/>
                  <a:gd name="T36" fmla="*/ 195218 w 20000"/>
                  <a:gd name="T37" fmla="*/ 658465 h 20000"/>
                  <a:gd name="T38" fmla="*/ 133542 w 20000"/>
                  <a:gd name="T39" fmla="*/ 710560 h 20000"/>
                  <a:gd name="T40" fmla="*/ 91568 w 20000"/>
                  <a:gd name="T41" fmla="*/ 656544 h 20000"/>
                  <a:gd name="T42" fmla="*/ 79485 w 20000"/>
                  <a:gd name="T43" fmla="*/ 678165 h 20000"/>
                  <a:gd name="T44" fmla="*/ 36248 w 20000"/>
                  <a:gd name="T45" fmla="*/ 587914 h 20000"/>
                  <a:gd name="T46" fmla="*/ 83948 w 20000"/>
                  <a:gd name="T47" fmla="*/ 565013 h 20000"/>
                  <a:gd name="T48" fmla="*/ 55319 w 20000"/>
                  <a:gd name="T49" fmla="*/ 510357 h 20000"/>
                  <a:gd name="T50" fmla="*/ 93484 w 20000"/>
                  <a:gd name="T51" fmla="*/ 455701 h 20000"/>
                  <a:gd name="T52" fmla="*/ 36880 w 20000"/>
                  <a:gd name="T53" fmla="*/ 342585 h 20000"/>
                  <a:gd name="T54" fmla="*/ 99210 w 20000"/>
                  <a:gd name="T55" fmla="*/ 308874 h 20000"/>
                  <a:gd name="T56" fmla="*/ 0 w 20000"/>
                  <a:gd name="T57" fmla="*/ 250413 h 20000"/>
                  <a:gd name="T58" fmla="*/ 2547 w 20000"/>
                  <a:gd name="T59" fmla="*/ 245968 h 200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0000"/>
                  <a:gd name="T91" fmla="*/ 0 h 20000"/>
                  <a:gd name="T92" fmla="*/ 20000 w 20000"/>
                  <a:gd name="T93" fmla="*/ 20000 h 2000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0000" h="20000">
                    <a:moveTo>
                      <a:pt x="113" y="6917"/>
                    </a:moveTo>
                    <a:lnTo>
                      <a:pt x="0" y="6327"/>
                    </a:lnTo>
                    <a:lnTo>
                      <a:pt x="3752" y="3074"/>
                    </a:lnTo>
                    <a:lnTo>
                      <a:pt x="5275" y="0"/>
                    </a:lnTo>
                    <a:lnTo>
                      <a:pt x="6601" y="912"/>
                    </a:lnTo>
                    <a:lnTo>
                      <a:pt x="9083" y="626"/>
                    </a:lnTo>
                    <a:lnTo>
                      <a:pt x="11735" y="3021"/>
                    </a:lnTo>
                    <a:lnTo>
                      <a:pt x="10240" y="5380"/>
                    </a:lnTo>
                    <a:lnTo>
                      <a:pt x="11425" y="4808"/>
                    </a:lnTo>
                    <a:lnTo>
                      <a:pt x="13738" y="5380"/>
                    </a:lnTo>
                    <a:lnTo>
                      <a:pt x="16135" y="8490"/>
                    </a:lnTo>
                    <a:lnTo>
                      <a:pt x="19972" y="9902"/>
                    </a:lnTo>
                    <a:lnTo>
                      <a:pt x="17348" y="11635"/>
                    </a:lnTo>
                    <a:lnTo>
                      <a:pt x="16897" y="13226"/>
                    </a:lnTo>
                    <a:lnTo>
                      <a:pt x="18759" y="14138"/>
                    </a:lnTo>
                    <a:lnTo>
                      <a:pt x="17348" y="16854"/>
                    </a:lnTo>
                    <a:lnTo>
                      <a:pt x="13427" y="19839"/>
                    </a:lnTo>
                    <a:lnTo>
                      <a:pt x="10522" y="19929"/>
                    </a:lnTo>
                    <a:lnTo>
                      <a:pt x="8660" y="18517"/>
                    </a:lnTo>
                    <a:lnTo>
                      <a:pt x="5924" y="19982"/>
                    </a:lnTo>
                    <a:lnTo>
                      <a:pt x="4062" y="18463"/>
                    </a:lnTo>
                    <a:lnTo>
                      <a:pt x="3526" y="19071"/>
                    </a:lnTo>
                    <a:lnTo>
                      <a:pt x="1608" y="16533"/>
                    </a:lnTo>
                    <a:lnTo>
                      <a:pt x="3724" y="15889"/>
                    </a:lnTo>
                    <a:lnTo>
                      <a:pt x="2454" y="14352"/>
                    </a:lnTo>
                    <a:lnTo>
                      <a:pt x="4147" y="12815"/>
                    </a:lnTo>
                    <a:lnTo>
                      <a:pt x="1636" y="9634"/>
                    </a:lnTo>
                    <a:lnTo>
                      <a:pt x="4401" y="8686"/>
                    </a:lnTo>
                    <a:lnTo>
                      <a:pt x="0" y="7042"/>
                    </a:lnTo>
                    <a:lnTo>
                      <a:pt x="113" y="6917"/>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71" name="Haute-Marne">
                <a:hlinkHover r:id="" action="ppaction://macro?name=Affichage_nom_dept"/>
              </p:cNvPr>
              <p:cNvSpPr>
                <a:spLocks/>
              </p:cNvSpPr>
              <p:nvPr/>
            </p:nvSpPr>
            <p:spPr bwMode="auto">
              <a:xfrm>
                <a:off x="5765800" y="2360613"/>
                <a:ext cx="584200" cy="754062"/>
              </a:xfrm>
              <a:custGeom>
                <a:avLst/>
                <a:gdLst>
                  <a:gd name="T0" fmla="*/ 2541 w 20000"/>
                  <a:gd name="T1" fmla="*/ 158692 h 20000"/>
                  <a:gd name="T2" fmla="*/ 97152 w 20000"/>
                  <a:gd name="T3" fmla="*/ 236738 h 20000"/>
                  <a:gd name="T4" fmla="*/ 108574 w 20000"/>
                  <a:gd name="T5" fmla="*/ 286883 h 20000"/>
                  <a:gd name="T6" fmla="*/ 98438 w 20000"/>
                  <a:gd name="T7" fmla="*/ 397994 h 20000"/>
                  <a:gd name="T8" fmla="*/ 19045 w 20000"/>
                  <a:gd name="T9" fmla="*/ 414470 h 20000"/>
                  <a:gd name="T10" fmla="*/ 40018 w 20000"/>
                  <a:gd name="T11" fmla="*/ 455114 h 20000"/>
                  <a:gd name="T12" fmla="*/ 89529 w 20000"/>
                  <a:gd name="T13" fmla="*/ 474795 h 20000"/>
                  <a:gd name="T14" fmla="*/ 99694 w 20000"/>
                  <a:gd name="T15" fmla="*/ 528748 h 20000"/>
                  <a:gd name="T16" fmla="*/ 132088 w 20000"/>
                  <a:gd name="T17" fmla="*/ 524299 h 20000"/>
                  <a:gd name="T18" fmla="*/ 175260 w 20000"/>
                  <a:gd name="T19" fmla="*/ 592843 h 20000"/>
                  <a:gd name="T20" fmla="*/ 142866 w 20000"/>
                  <a:gd name="T21" fmla="*/ 620782 h 20000"/>
                  <a:gd name="T22" fmla="*/ 160012 w 20000"/>
                  <a:gd name="T23" fmla="*/ 674094 h 20000"/>
                  <a:gd name="T24" fmla="*/ 192406 w 20000"/>
                  <a:gd name="T25" fmla="*/ 665837 h 20000"/>
                  <a:gd name="T26" fmla="*/ 235579 w 20000"/>
                  <a:gd name="T27" fmla="*/ 706443 h 20000"/>
                  <a:gd name="T28" fmla="*/ 261634 w 20000"/>
                  <a:gd name="T29" fmla="*/ 684877 h 20000"/>
                  <a:gd name="T30" fmla="*/ 300366 w 20000"/>
                  <a:gd name="T31" fmla="*/ 753421 h 20000"/>
                  <a:gd name="T32" fmla="*/ 353704 w 20000"/>
                  <a:gd name="T33" fmla="*/ 733740 h 20000"/>
                  <a:gd name="T34" fmla="*/ 351776 w 20000"/>
                  <a:gd name="T35" fmla="*/ 724239 h 20000"/>
                  <a:gd name="T36" fmla="*/ 375933 w 20000"/>
                  <a:gd name="T37" fmla="*/ 684236 h 20000"/>
                  <a:gd name="T38" fmla="*/ 500367 w 20000"/>
                  <a:gd name="T39" fmla="*/ 672812 h 20000"/>
                  <a:gd name="T40" fmla="*/ 493386 w 20000"/>
                  <a:gd name="T41" fmla="*/ 586509 h 20000"/>
                  <a:gd name="T42" fmla="*/ 557531 w 20000"/>
                  <a:gd name="T43" fmla="*/ 561738 h 20000"/>
                  <a:gd name="T44" fmla="*/ 583557 w 20000"/>
                  <a:gd name="T45" fmla="*/ 507144 h 20000"/>
                  <a:gd name="T46" fmla="*/ 463563 w 20000"/>
                  <a:gd name="T47" fmla="*/ 403046 h 20000"/>
                  <a:gd name="T48" fmla="*/ 497826 w 20000"/>
                  <a:gd name="T49" fmla="*/ 309128 h 20000"/>
                  <a:gd name="T50" fmla="*/ 351163 w 20000"/>
                  <a:gd name="T51" fmla="*/ 200580 h 20000"/>
                  <a:gd name="T52" fmla="*/ 349877 w 20000"/>
                  <a:gd name="T53" fmla="*/ 198054 h 20000"/>
                  <a:gd name="T54" fmla="*/ 381629 w 20000"/>
                  <a:gd name="T55" fmla="*/ 173924 h 20000"/>
                  <a:gd name="T56" fmla="*/ 190508 w 20000"/>
                  <a:gd name="T57" fmla="*/ 37439 h 20000"/>
                  <a:gd name="T58" fmla="*/ 170177 w 20000"/>
                  <a:gd name="T59" fmla="*/ 51427 h 20000"/>
                  <a:gd name="T60" fmla="*/ 158756 w 20000"/>
                  <a:gd name="T61" fmla="*/ 0 h 20000"/>
                  <a:gd name="T62" fmla="*/ 66686 w 20000"/>
                  <a:gd name="T63" fmla="*/ 12065 h 20000"/>
                  <a:gd name="T64" fmla="*/ 97152 w 20000"/>
                  <a:gd name="T65" fmla="*/ 32990 h 20000"/>
                  <a:gd name="T66" fmla="*/ 61604 w 20000"/>
                  <a:gd name="T67" fmla="*/ 64095 h 20000"/>
                  <a:gd name="T68" fmla="*/ 86374 w 20000"/>
                  <a:gd name="T69" fmla="*/ 94559 h 20000"/>
                  <a:gd name="T70" fmla="*/ 16504 w 20000"/>
                  <a:gd name="T71" fmla="*/ 104739 h 20000"/>
                  <a:gd name="T72" fmla="*/ 0 w 20000"/>
                  <a:gd name="T73" fmla="*/ 151717 h 20000"/>
                  <a:gd name="T74" fmla="*/ 2541 w 20000"/>
                  <a:gd name="T75" fmla="*/ 158692 h 200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000"/>
                  <a:gd name="T115" fmla="*/ 0 h 20000"/>
                  <a:gd name="T116" fmla="*/ 20000 w 20000"/>
                  <a:gd name="T117" fmla="*/ 20000 h 200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000" h="20000">
                    <a:moveTo>
                      <a:pt x="87" y="4209"/>
                    </a:moveTo>
                    <a:lnTo>
                      <a:pt x="3326" y="6279"/>
                    </a:lnTo>
                    <a:lnTo>
                      <a:pt x="3717" y="7609"/>
                    </a:lnTo>
                    <a:lnTo>
                      <a:pt x="3370" y="10556"/>
                    </a:lnTo>
                    <a:lnTo>
                      <a:pt x="652" y="10993"/>
                    </a:lnTo>
                    <a:lnTo>
                      <a:pt x="1370" y="12071"/>
                    </a:lnTo>
                    <a:lnTo>
                      <a:pt x="3065" y="12593"/>
                    </a:lnTo>
                    <a:lnTo>
                      <a:pt x="3413" y="14024"/>
                    </a:lnTo>
                    <a:lnTo>
                      <a:pt x="4522" y="13906"/>
                    </a:lnTo>
                    <a:lnTo>
                      <a:pt x="6000" y="15724"/>
                    </a:lnTo>
                    <a:lnTo>
                      <a:pt x="4891" y="16465"/>
                    </a:lnTo>
                    <a:lnTo>
                      <a:pt x="5478" y="17879"/>
                    </a:lnTo>
                    <a:lnTo>
                      <a:pt x="6587" y="17660"/>
                    </a:lnTo>
                    <a:lnTo>
                      <a:pt x="8065" y="18737"/>
                    </a:lnTo>
                    <a:lnTo>
                      <a:pt x="8957" y="18165"/>
                    </a:lnTo>
                    <a:lnTo>
                      <a:pt x="10283" y="19983"/>
                    </a:lnTo>
                    <a:lnTo>
                      <a:pt x="12109" y="19461"/>
                    </a:lnTo>
                    <a:lnTo>
                      <a:pt x="12043" y="19209"/>
                    </a:lnTo>
                    <a:lnTo>
                      <a:pt x="12870" y="18148"/>
                    </a:lnTo>
                    <a:lnTo>
                      <a:pt x="17130" y="17845"/>
                    </a:lnTo>
                    <a:lnTo>
                      <a:pt x="16891" y="15556"/>
                    </a:lnTo>
                    <a:lnTo>
                      <a:pt x="19087" y="14899"/>
                    </a:lnTo>
                    <a:lnTo>
                      <a:pt x="19978" y="13451"/>
                    </a:lnTo>
                    <a:lnTo>
                      <a:pt x="15870" y="10690"/>
                    </a:lnTo>
                    <a:lnTo>
                      <a:pt x="17043" y="8199"/>
                    </a:lnTo>
                    <a:lnTo>
                      <a:pt x="12022" y="5320"/>
                    </a:lnTo>
                    <a:lnTo>
                      <a:pt x="11978" y="5253"/>
                    </a:lnTo>
                    <a:lnTo>
                      <a:pt x="13065" y="4613"/>
                    </a:lnTo>
                    <a:lnTo>
                      <a:pt x="6522" y="993"/>
                    </a:lnTo>
                    <a:lnTo>
                      <a:pt x="5826" y="1364"/>
                    </a:lnTo>
                    <a:lnTo>
                      <a:pt x="5435" y="0"/>
                    </a:lnTo>
                    <a:lnTo>
                      <a:pt x="2283" y="320"/>
                    </a:lnTo>
                    <a:lnTo>
                      <a:pt x="3326" y="875"/>
                    </a:lnTo>
                    <a:lnTo>
                      <a:pt x="2109" y="1700"/>
                    </a:lnTo>
                    <a:lnTo>
                      <a:pt x="2957" y="2508"/>
                    </a:lnTo>
                    <a:lnTo>
                      <a:pt x="565" y="2778"/>
                    </a:lnTo>
                    <a:lnTo>
                      <a:pt x="0" y="4024"/>
                    </a:lnTo>
                    <a:lnTo>
                      <a:pt x="87" y="4209"/>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72" name="Haute-Saône">
                <a:hlinkHover r:id="" action="ppaction://macro?name=Affichage_nom_dept"/>
              </p:cNvPr>
              <p:cNvSpPr>
                <a:spLocks/>
              </p:cNvSpPr>
              <p:nvPr/>
            </p:nvSpPr>
            <p:spPr bwMode="auto">
              <a:xfrm>
                <a:off x="6118225" y="2798763"/>
                <a:ext cx="665163" cy="533400"/>
              </a:xfrm>
              <a:custGeom>
                <a:avLst/>
                <a:gdLst>
                  <a:gd name="T0" fmla="*/ 1896 w 20000"/>
                  <a:gd name="T1" fmla="*/ 295557 h 20000"/>
                  <a:gd name="T2" fmla="*/ 52049 w 20000"/>
                  <a:gd name="T3" fmla="*/ 298091 h 20000"/>
                  <a:gd name="T4" fmla="*/ 54577 w 20000"/>
                  <a:gd name="T5" fmla="*/ 348203 h 20000"/>
                  <a:gd name="T6" fmla="*/ 5720 w 20000"/>
                  <a:gd name="T7" fmla="*/ 390689 h 20000"/>
                  <a:gd name="T8" fmla="*/ 61561 w 20000"/>
                  <a:gd name="T9" fmla="*/ 440162 h 20000"/>
                  <a:gd name="T10" fmla="*/ 76161 w 20000"/>
                  <a:gd name="T11" fmla="*/ 500409 h 20000"/>
                  <a:gd name="T12" fmla="*/ 105994 w 20000"/>
                  <a:gd name="T13" fmla="*/ 532760 h 20000"/>
                  <a:gd name="T14" fmla="*/ 161202 w 20000"/>
                  <a:gd name="T15" fmla="*/ 522625 h 20000"/>
                  <a:gd name="T16" fmla="*/ 165659 w 20000"/>
                  <a:gd name="T17" fmla="*/ 519452 h 20000"/>
                  <a:gd name="T18" fmla="*/ 408111 w 20000"/>
                  <a:gd name="T19" fmla="*/ 415439 h 20000"/>
                  <a:gd name="T20" fmla="*/ 446823 w 20000"/>
                  <a:gd name="T21" fmla="*/ 351377 h 20000"/>
                  <a:gd name="T22" fmla="*/ 549026 w 20000"/>
                  <a:gd name="T23" fmla="*/ 355804 h 20000"/>
                  <a:gd name="T24" fmla="*/ 596618 w 20000"/>
                  <a:gd name="T25" fmla="*/ 296837 h 20000"/>
                  <a:gd name="T26" fmla="*/ 664531 w 20000"/>
                  <a:gd name="T27" fmla="*/ 304438 h 20000"/>
                  <a:gd name="T28" fmla="*/ 637858 w 20000"/>
                  <a:gd name="T29" fmla="*/ 183303 h 20000"/>
                  <a:gd name="T30" fmla="*/ 635330 w 20000"/>
                  <a:gd name="T31" fmla="*/ 176955 h 20000"/>
                  <a:gd name="T32" fmla="*/ 663267 w 20000"/>
                  <a:gd name="T33" fmla="*/ 130016 h 20000"/>
                  <a:gd name="T34" fmla="*/ 559169 w 20000"/>
                  <a:gd name="T35" fmla="*/ 44406 h 20000"/>
                  <a:gd name="T36" fmla="*/ 502697 w 20000"/>
                  <a:gd name="T37" fmla="*/ 85611 h 20000"/>
                  <a:gd name="T38" fmla="*/ 470303 w 20000"/>
                  <a:gd name="T39" fmla="*/ 48833 h 20000"/>
                  <a:gd name="T40" fmla="*/ 469672 w 20000"/>
                  <a:gd name="T41" fmla="*/ 47579 h 20000"/>
                  <a:gd name="T42" fmla="*/ 381438 w 20000"/>
                  <a:gd name="T43" fmla="*/ 62168 h 20000"/>
                  <a:gd name="T44" fmla="*/ 340830 w 20000"/>
                  <a:gd name="T45" fmla="*/ 0 h 20000"/>
                  <a:gd name="T46" fmla="*/ 231676 w 20000"/>
                  <a:gd name="T47" fmla="*/ 69129 h 20000"/>
                  <a:gd name="T48" fmla="*/ 205635 w 20000"/>
                  <a:gd name="T49" fmla="*/ 123669 h 20000"/>
                  <a:gd name="T50" fmla="*/ 141547 w 20000"/>
                  <a:gd name="T51" fmla="*/ 148419 h 20000"/>
                  <a:gd name="T52" fmla="*/ 148531 w 20000"/>
                  <a:gd name="T53" fmla="*/ 234669 h 20000"/>
                  <a:gd name="T54" fmla="*/ 24112 w 20000"/>
                  <a:gd name="T55" fmla="*/ 246084 h 20000"/>
                  <a:gd name="T56" fmla="*/ 0 w 20000"/>
                  <a:gd name="T57" fmla="*/ 286036 h 20000"/>
                  <a:gd name="T58" fmla="*/ 1896 w 20000"/>
                  <a:gd name="T59" fmla="*/ 295557 h 200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0000"/>
                  <a:gd name="T91" fmla="*/ 0 h 20000"/>
                  <a:gd name="T92" fmla="*/ 20000 w 20000"/>
                  <a:gd name="T93" fmla="*/ 20000 h 2000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0000" h="20000">
                    <a:moveTo>
                      <a:pt x="57" y="11082"/>
                    </a:moveTo>
                    <a:lnTo>
                      <a:pt x="1565" y="11177"/>
                    </a:lnTo>
                    <a:lnTo>
                      <a:pt x="1641" y="13056"/>
                    </a:lnTo>
                    <a:lnTo>
                      <a:pt x="172" y="14649"/>
                    </a:lnTo>
                    <a:lnTo>
                      <a:pt x="1851" y="16504"/>
                    </a:lnTo>
                    <a:lnTo>
                      <a:pt x="2290" y="18763"/>
                    </a:lnTo>
                    <a:lnTo>
                      <a:pt x="3187" y="19976"/>
                    </a:lnTo>
                    <a:lnTo>
                      <a:pt x="4847" y="19596"/>
                    </a:lnTo>
                    <a:lnTo>
                      <a:pt x="4981" y="19477"/>
                    </a:lnTo>
                    <a:lnTo>
                      <a:pt x="12271" y="15577"/>
                    </a:lnTo>
                    <a:lnTo>
                      <a:pt x="13435" y="13175"/>
                    </a:lnTo>
                    <a:lnTo>
                      <a:pt x="16508" y="13341"/>
                    </a:lnTo>
                    <a:lnTo>
                      <a:pt x="17939" y="11130"/>
                    </a:lnTo>
                    <a:lnTo>
                      <a:pt x="19981" y="11415"/>
                    </a:lnTo>
                    <a:lnTo>
                      <a:pt x="19179" y="6873"/>
                    </a:lnTo>
                    <a:lnTo>
                      <a:pt x="19103" y="6635"/>
                    </a:lnTo>
                    <a:lnTo>
                      <a:pt x="19943" y="4875"/>
                    </a:lnTo>
                    <a:lnTo>
                      <a:pt x="16813" y="1665"/>
                    </a:lnTo>
                    <a:lnTo>
                      <a:pt x="15115" y="3210"/>
                    </a:lnTo>
                    <a:lnTo>
                      <a:pt x="14141" y="1831"/>
                    </a:lnTo>
                    <a:lnTo>
                      <a:pt x="14122" y="1784"/>
                    </a:lnTo>
                    <a:lnTo>
                      <a:pt x="11469" y="2331"/>
                    </a:lnTo>
                    <a:lnTo>
                      <a:pt x="10248" y="0"/>
                    </a:lnTo>
                    <a:lnTo>
                      <a:pt x="6966" y="2592"/>
                    </a:lnTo>
                    <a:lnTo>
                      <a:pt x="6183" y="4637"/>
                    </a:lnTo>
                    <a:lnTo>
                      <a:pt x="4256" y="5565"/>
                    </a:lnTo>
                    <a:lnTo>
                      <a:pt x="4466" y="8799"/>
                    </a:lnTo>
                    <a:lnTo>
                      <a:pt x="725" y="9227"/>
                    </a:lnTo>
                    <a:lnTo>
                      <a:pt x="0" y="10725"/>
                    </a:lnTo>
                    <a:lnTo>
                      <a:pt x="57" y="11082"/>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73" name="Yonne">
                <a:hlinkHover r:id="" action="ppaction://macro?name=Affichage_nom_dept"/>
              </p:cNvPr>
              <p:cNvSpPr>
                <a:spLocks/>
              </p:cNvSpPr>
              <p:nvPr/>
            </p:nvSpPr>
            <p:spPr bwMode="auto">
              <a:xfrm>
                <a:off x="4953000" y="2566988"/>
                <a:ext cx="685800" cy="738187"/>
              </a:xfrm>
              <a:custGeom>
                <a:avLst/>
                <a:gdLst>
                  <a:gd name="T0" fmla="*/ 1920 w 20000"/>
                  <a:gd name="T1" fmla="*/ 461219 h 20000"/>
                  <a:gd name="T2" fmla="*/ 59116 w 20000"/>
                  <a:gd name="T3" fmla="*/ 561576 h 20000"/>
                  <a:gd name="T4" fmla="*/ 120769 w 20000"/>
                  <a:gd name="T5" fmla="*/ 550134 h 20000"/>
                  <a:gd name="T6" fmla="*/ 146830 w 20000"/>
                  <a:gd name="T7" fmla="*/ 596529 h 20000"/>
                  <a:gd name="T8" fmla="*/ 148099 w 20000"/>
                  <a:gd name="T9" fmla="*/ 596529 h 20000"/>
                  <a:gd name="T10" fmla="*/ 230086 w 20000"/>
                  <a:gd name="T11" fmla="*/ 631445 h 20000"/>
                  <a:gd name="T12" fmla="*/ 252340 w 20000"/>
                  <a:gd name="T13" fmla="*/ 604132 h 20000"/>
                  <a:gd name="T14" fmla="*/ 296197 w 20000"/>
                  <a:gd name="T15" fmla="*/ 613692 h 20000"/>
                  <a:gd name="T16" fmla="*/ 300003 w 20000"/>
                  <a:gd name="T17" fmla="*/ 567924 h 20000"/>
                  <a:gd name="T18" fmla="*/ 410588 w 20000"/>
                  <a:gd name="T19" fmla="*/ 679095 h 20000"/>
                  <a:gd name="T20" fmla="*/ 453177 w 20000"/>
                  <a:gd name="T21" fmla="*/ 690537 h 20000"/>
                  <a:gd name="T22" fmla="*/ 476048 w 20000"/>
                  <a:gd name="T23" fmla="*/ 658131 h 20000"/>
                  <a:gd name="T24" fmla="*/ 473511 w 20000"/>
                  <a:gd name="T25" fmla="*/ 699432 h 20000"/>
                  <a:gd name="T26" fmla="*/ 514830 w 20000"/>
                  <a:gd name="T27" fmla="*/ 686108 h 20000"/>
                  <a:gd name="T28" fmla="*/ 537084 w 20000"/>
                  <a:gd name="T29" fmla="*/ 737560 h 20000"/>
                  <a:gd name="T30" fmla="*/ 583479 w 20000"/>
                  <a:gd name="T31" fmla="*/ 719142 h 20000"/>
                  <a:gd name="T32" fmla="*/ 567568 w 20000"/>
                  <a:gd name="T33" fmla="*/ 679095 h 20000"/>
                  <a:gd name="T34" fmla="*/ 565031 w 20000"/>
                  <a:gd name="T35" fmla="*/ 673374 h 20000"/>
                  <a:gd name="T36" fmla="*/ 635599 w 20000"/>
                  <a:gd name="T37" fmla="*/ 487240 h 20000"/>
                  <a:gd name="T38" fmla="*/ 661660 w 20000"/>
                  <a:gd name="T39" fmla="*/ 482184 h 20000"/>
                  <a:gd name="T40" fmla="*/ 643863 w 20000"/>
                  <a:gd name="T41" fmla="*/ 453579 h 20000"/>
                  <a:gd name="T42" fmla="*/ 685148 w 20000"/>
                  <a:gd name="T43" fmla="*/ 431360 h 20000"/>
                  <a:gd name="T44" fmla="*/ 682611 w 20000"/>
                  <a:gd name="T45" fmla="*/ 371013 h 20000"/>
                  <a:gd name="T46" fmla="*/ 646401 w 20000"/>
                  <a:gd name="T47" fmla="*/ 349384 h 20000"/>
                  <a:gd name="T48" fmla="*/ 666735 w 20000"/>
                  <a:gd name="T49" fmla="*/ 317014 h 20000"/>
                  <a:gd name="T50" fmla="*/ 623529 w 20000"/>
                  <a:gd name="T51" fmla="*/ 284608 h 20000"/>
                  <a:gd name="T52" fmla="*/ 586016 w 20000"/>
                  <a:gd name="T53" fmla="*/ 314468 h 20000"/>
                  <a:gd name="T54" fmla="*/ 483695 w 20000"/>
                  <a:gd name="T55" fmla="*/ 317014 h 20000"/>
                  <a:gd name="T56" fmla="*/ 488118 w 20000"/>
                  <a:gd name="T57" fmla="*/ 274421 h 20000"/>
                  <a:gd name="T58" fmla="*/ 460789 w 20000"/>
                  <a:gd name="T59" fmla="*/ 276968 h 20000"/>
                  <a:gd name="T60" fmla="*/ 413126 w 20000"/>
                  <a:gd name="T61" fmla="*/ 151181 h 20000"/>
                  <a:gd name="T62" fmla="*/ 378184 w 20000"/>
                  <a:gd name="T63" fmla="*/ 170263 h 20000"/>
                  <a:gd name="T64" fmla="*/ 336213 w 20000"/>
                  <a:gd name="T65" fmla="*/ 138484 h 20000"/>
                  <a:gd name="T66" fmla="*/ 358468 w 20000"/>
                  <a:gd name="T67" fmla="*/ 91461 h 20000"/>
                  <a:gd name="T68" fmla="*/ 259952 w 20000"/>
                  <a:gd name="T69" fmla="*/ 0 h 20000"/>
                  <a:gd name="T70" fmla="*/ 94057 w 20000"/>
                  <a:gd name="T71" fmla="*/ 22884 h 20000"/>
                  <a:gd name="T72" fmla="*/ 94057 w 20000"/>
                  <a:gd name="T73" fmla="*/ 94008 h 20000"/>
                  <a:gd name="T74" fmla="*/ 44474 w 20000"/>
                  <a:gd name="T75" fmla="*/ 153100 h 20000"/>
                  <a:gd name="T76" fmla="*/ 83908 w 20000"/>
                  <a:gd name="T77" fmla="*/ 172810 h 20000"/>
                  <a:gd name="T78" fmla="*/ 129033 w 20000"/>
                  <a:gd name="T79" fmla="*/ 287782 h 20000"/>
                  <a:gd name="T80" fmla="*/ 74375 w 20000"/>
                  <a:gd name="T81" fmla="*/ 339234 h 20000"/>
                  <a:gd name="T82" fmla="*/ 78798 w 20000"/>
                  <a:gd name="T83" fmla="*/ 414197 h 20000"/>
                  <a:gd name="T84" fmla="*/ 0 w 20000"/>
                  <a:gd name="T85" fmla="*/ 453579 h 20000"/>
                  <a:gd name="T86" fmla="*/ 1920 w 20000"/>
                  <a:gd name="T87" fmla="*/ 461219 h 200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000"/>
                  <a:gd name="T133" fmla="*/ 0 h 20000"/>
                  <a:gd name="T134" fmla="*/ 20000 w 20000"/>
                  <a:gd name="T135" fmla="*/ 20000 h 200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000" h="20000">
                    <a:moveTo>
                      <a:pt x="56" y="12496"/>
                    </a:moveTo>
                    <a:lnTo>
                      <a:pt x="1724" y="15215"/>
                    </a:lnTo>
                    <a:lnTo>
                      <a:pt x="3522" y="14905"/>
                    </a:lnTo>
                    <a:lnTo>
                      <a:pt x="4282" y="16162"/>
                    </a:lnTo>
                    <a:lnTo>
                      <a:pt x="4319" y="16162"/>
                    </a:lnTo>
                    <a:lnTo>
                      <a:pt x="6710" y="17108"/>
                    </a:lnTo>
                    <a:lnTo>
                      <a:pt x="7359" y="16368"/>
                    </a:lnTo>
                    <a:lnTo>
                      <a:pt x="8638" y="16627"/>
                    </a:lnTo>
                    <a:lnTo>
                      <a:pt x="8749" y="15387"/>
                    </a:lnTo>
                    <a:lnTo>
                      <a:pt x="11974" y="18399"/>
                    </a:lnTo>
                    <a:lnTo>
                      <a:pt x="13216" y="18709"/>
                    </a:lnTo>
                    <a:lnTo>
                      <a:pt x="13883" y="17831"/>
                    </a:lnTo>
                    <a:lnTo>
                      <a:pt x="13809" y="18950"/>
                    </a:lnTo>
                    <a:lnTo>
                      <a:pt x="15014" y="18589"/>
                    </a:lnTo>
                    <a:lnTo>
                      <a:pt x="15663" y="19983"/>
                    </a:lnTo>
                    <a:lnTo>
                      <a:pt x="17016" y="19484"/>
                    </a:lnTo>
                    <a:lnTo>
                      <a:pt x="16552" y="18399"/>
                    </a:lnTo>
                    <a:lnTo>
                      <a:pt x="16478" y="18244"/>
                    </a:lnTo>
                    <a:lnTo>
                      <a:pt x="18536" y="13201"/>
                    </a:lnTo>
                    <a:lnTo>
                      <a:pt x="19296" y="13064"/>
                    </a:lnTo>
                    <a:lnTo>
                      <a:pt x="18777" y="12289"/>
                    </a:lnTo>
                    <a:lnTo>
                      <a:pt x="19981" y="11687"/>
                    </a:lnTo>
                    <a:lnTo>
                      <a:pt x="19907" y="10052"/>
                    </a:lnTo>
                    <a:lnTo>
                      <a:pt x="18851" y="9466"/>
                    </a:lnTo>
                    <a:lnTo>
                      <a:pt x="19444" y="8589"/>
                    </a:lnTo>
                    <a:lnTo>
                      <a:pt x="18184" y="7711"/>
                    </a:lnTo>
                    <a:lnTo>
                      <a:pt x="17090" y="8520"/>
                    </a:lnTo>
                    <a:lnTo>
                      <a:pt x="14106" y="8589"/>
                    </a:lnTo>
                    <a:lnTo>
                      <a:pt x="14235" y="7435"/>
                    </a:lnTo>
                    <a:lnTo>
                      <a:pt x="13438" y="7504"/>
                    </a:lnTo>
                    <a:lnTo>
                      <a:pt x="12048" y="4096"/>
                    </a:lnTo>
                    <a:lnTo>
                      <a:pt x="11029" y="4613"/>
                    </a:lnTo>
                    <a:lnTo>
                      <a:pt x="9805" y="3752"/>
                    </a:lnTo>
                    <a:lnTo>
                      <a:pt x="10454" y="2478"/>
                    </a:lnTo>
                    <a:lnTo>
                      <a:pt x="7581" y="0"/>
                    </a:lnTo>
                    <a:lnTo>
                      <a:pt x="2743" y="620"/>
                    </a:lnTo>
                    <a:lnTo>
                      <a:pt x="2743" y="2547"/>
                    </a:lnTo>
                    <a:lnTo>
                      <a:pt x="1297" y="4148"/>
                    </a:lnTo>
                    <a:lnTo>
                      <a:pt x="2447" y="4682"/>
                    </a:lnTo>
                    <a:lnTo>
                      <a:pt x="3763" y="7797"/>
                    </a:lnTo>
                    <a:lnTo>
                      <a:pt x="2169" y="9191"/>
                    </a:lnTo>
                    <a:lnTo>
                      <a:pt x="2298" y="11222"/>
                    </a:lnTo>
                    <a:lnTo>
                      <a:pt x="0" y="12289"/>
                    </a:lnTo>
                    <a:lnTo>
                      <a:pt x="56" y="12496"/>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74" name="Bas-Rhin">
                <a:hlinkHover r:id="" action="ppaction://macro?name=Affichage_nom_dept"/>
              </p:cNvPr>
              <p:cNvSpPr>
                <a:spLocks/>
              </p:cNvSpPr>
              <p:nvPr/>
            </p:nvSpPr>
            <p:spPr bwMode="auto">
              <a:xfrm>
                <a:off x="6804025" y="2054225"/>
                <a:ext cx="576263" cy="650875"/>
              </a:xfrm>
              <a:custGeom>
                <a:avLst/>
                <a:gdLst>
                  <a:gd name="T0" fmla="*/ 0 w 20000"/>
                  <a:gd name="T1" fmla="*/ 109217 h 20000"/>
                  <a:gd name="T2" fmla="*/ 36852 w 20000"/>
                  <a:gd name="T3" fmla="*/ 89528 h 20000"/>
                  <a:gd name="T4" fmla="*/ 55264 w 20000"/>
                  <a:gd name="T5" fmla="*/ 10805 h 20000"/>
                  <a:gd name="T6" fmla="*/ 79409 w 20000"/>
                  <a:gd name="T7" fmla="*/ 54608 h 20000"/>
                  <a:gd name="T8" fmla="*/ 168989 w 20000"/>
                  <a:gd name="T9" fmla="*/ 92066 h 20000"/>
                  <a:gd name="T10" fmla="*/ 266839 w 20000"/>
                  <a:gd name="T11" fmla="*/ 93986 h 20000"/>
                  <a:gd name="T12" fmla="*/ 307523 w 20000"/>
                  <a:gd name="T13" fmla="*/ 12692 h 20000"/>
                  <a:gd name="T14" fmla="*/ 439660 w 20000"/>
                  <a:gd name="T15" fmla="*/ 0 h 20000"/>
                  <a:gd name="T16" fmla="*/ 575629 w 20000"/>
                  <a:gd name="T17" fmla="*/ 53990 h 20000"/>
                  <a:gd name="T18" fmla="*/ 526071 w 20000"/>
                  <a:gd name="T19" fmla="*/ 161287 h 20000"/>
                  <a:gd name="T20" fmla="*/ 413613 w 20000"/>
                  <a:gd name="T21" fmla="*/ 284465 h 20000"/>
                  <a:gd name="T22" fmla="*/ 383128 w 20000"/>
                  <a:gd name="T23" fmla="*/ 504819 h 20000"/>
                  <a:gd name="T24" fmla="*/ 311960 w 20000"/>
                  <a:gd name="T25" fmla="*/ 650224 h 20000"/>
                  <a:gd name="T26" fmla="*/ 135335 w 20000"/>
                  <a:gd name="T27" fmla="*/ 527697 h 20000"/>
                  <a:gd name="T28" fmla="*/ 77507 w 20000"/>
                  <a:gd name="T29" fmla="*/ 501662 h 20000"/>
                  <a:gd name="T30" fmla="*/ 93383 w 20000"/>
                  <a:gd name="T31" fmla="*/ 391176 h 20000"/>
                  <a:gd name="T32" fmla="*/ 69267 w 20000"/>
                  <a:gd name="T33" fmla="*/ 378451 h 20000"/>
                  <a:gd name="T34" fmla="*/ 148042 w 20000"/>
                  <a:gd name="T35" fmla="*/ 346070 h 20000"/>
                  <a:gd name="T36" fmla="*/ 168989 w 20000"/>
                  <a:gd name="T37" fmla="*/ 287654 h 20000"/>
                  <a:gd name="T38" fmla="*/ 141040 w 20000"/>
                  <a:gd name="T39" fmla="*/ 267347 h 20000"/>
                  <a:gd name="T40" fmla="*/ 171553 w 20000"/>
                  <a:gd name="T41" fmla="*/ 214626 h 20000"/>
                  <a:gd name="T42" fmla="*/ 110556 w 20000"/>
                  <a:gd name="T43" fmla="*/ 162556 h 20000"/>
                  <a:gd name="T44" fmla="*/ 64801 w 20000"/>
                  <a:gd name="T45" fmla="*/ 205742 h 20000"/>
                  <a:gd name="T46" fmla="*/ 68604 w 20000"/>
                  <a:gd name="T47" fmla="*/ 153672 h 20000"/>
                  <a:gd name="T48" fmla="*/ 0 w 20000"/>
                  <a:gd name="T49" fmla="*/ 115563 h 20000"/>
                  <a:gd name="T50" fmla="*/ 0 w 20000"/>
                  <a:gd name="T51" fmla="*/ 109217 h 200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0000"/>
                  <a:gd name="T79" fmla="*/ 0 h 20000"/>
                  <a:gd name="T80" fmla="*/ 20000 w 20000"/>
                  <a:gd name="T81" fmla="*/ 20000 h 200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0000" h="20000">
                    <a:moveTo>
                      <a:pt x="0" y="3356"/>
                    </a:moveTo>
                    <a:lnTo>
                      <a:pt x="1279" y="2751"/>
                    </a:lnTo>
                    <a:lnTo>
                      <a:pt x="1918" y="332"/>
                    </a:lnTo>
                    <a:lnTo>
                      <a:pt x="2756" y="1678"/>
                    </a:lnTo>
                    <a:lnTo>
                      <a:pt x="5865" y="2829"/>
                    </a:lnTo>
                    <a:lnTo>
                      <a:pt x="9261" y="2888"/>
                    </a:lnTo>
                    <a:lnTo>
                      <a:pt x="10673" y="390"/>
                    </a:lnTo>
                    <a:lnTo>
                      <a:pt x="15259" y="0"/>
                    </a:lnTo>
                    <a:lnTo>
                      <a:pt x="19978" y="1659"/>
                    </a:lnTo>
                    <a:lnTo>
                      <a:pt x="18258" y="4956"/>
                    </a:lnTo>
                    <a:lnTo>
                      <a:pt x="14355" y="8741"/>
                    </a:lnTo>
                    <a:lnTo>
                      <a:pt x="13297" y="15512"/>
                    </a:lnTo>
                    <a:lnTo>
                      <a:pt x="10827" y="19980"/>
                    </a:lnTo>
                    <a:lnTo>
                      <a:pt x="4697" y="16215"/>
                    </a:lnTo>
                    <a:lnTo>
                      <a:pt x="2690" y="15415"/>
                    </a:lnTo>
                    <a:lnTo>
                      <a:pt x="3241" y="12020"/>
                    </a:lnTo>
                    <a:lnTo>
                      <a:pt x="2404" y="11629"/>
                    </a:lnTo>
                    <a:lnTo>
                      <a:pt x="5138" y="10634"/>
                    </a:lnTo>
                    <a:lnTo>
                      <a:pt x="5865" y="8839"/>
                    </a:lnTo>
                    <a:lnTo>
                      <a:pt x="4895" y="8215"/>
                    </a:lnTo>
                    <a:lnTo>
                      <a:pt x="5954" y="6595"/>
                    </a:lnTo>
                    <a:lnTo>
                      <a:pt x="3837" y="4995"/>
                    </a:lnTo>
                    <a:lnTo>
                      <a:pt x="2249" y="6322"/>
                    </a:lnTo>
                    <a:lnTo>
                      <a:pt x="2381" y="4722"/>
                    </a:lnTo>
                    <a:lnTo>
                      <a:pt x="0" y="3551"/>
                    </a:lnTo>
                    <a:lnTo>
                      <a:pt x="0" y="3356"/>
                    </a:lnTo>
                    <a:close/>
                  </a:path>
                </a:pathLst>
              </a:custGeom>
              <a:grpFill/>
              <a:ln w="0">
                <a:solidFill>
                  <a:schemeClr val="accent1"/>
                </a:solidFill>
                <a:round/>
                <a:headEnd/>
                <a:tailEnd/>
              </a:ln>
            </p:spPr>
            <p:txBody>
              <a:bodyPr/>
              <a:lstStyle/>
              <a:p>
                <a:pPr defTabSz="1215856">
                  <a:defRPr/>
                </a:pPr>
                <a:endParaRPr lang="fr-FR" sz="2400" dirty="0">
                  <a:solidFill>
                    <a:srgbClr val="000000"/>
                  </a:solidFill>
                  <a:latin typeface="Arial" charset="0"/>
                  <a:cs typeface="Arial"/>
                </a:endParaRPr>
              </a:p>
            </p:txBody>
          </p:sp>
          <p:sp>
            <p:nvSpPr>
              <p:cNvPr id="75" name="Vosges">
                <a:hlinkHover r:id="" action="ppaction://macro?name=Affichage_nom_dept"/>
              </p:cNvPr>
              <p:cNvSpPr>
                <a:spLocks/>
              </p:cNvSpPr>
              <p:nvPr/>
            </p:nvSpPr>
            <p:spPr bwMode="auto">
              <a:xfrm>
                <a:off x="6116638" y="2444750"/>
                <a:ext cx="823912" cy="484188"/>
              </a:xfrm>
              <a:custGeom>
                <a:avLst/>
                <a:gdLst>
                  <a:gd name="T0" fmla="*/ 618 w 20000"/>
                  <a:gd name="T1" fmla="*/ 115794 h 20000"/>
                  <a:gd name="T2" fmla="*/ 148016 w 20000"/>
                  <a:gd name="T3" fmla="*/ 223961 h 20000"/>
                  <a:gd name="T4" fmla="*/ 113700 w 20000"/>
                  <a:gd name="T5" fmla="*/ 318136 h 20000"/>
                  <a:gd name="T6" fmla="*/ 233126 w 20000"/>
                  <a:gd name="T7" fmla="*/ 422478 h 20000"/>
                  <a:gd name="T8" fmla="*/ 343036 w 20000"/>
                  <a:gd name="T9" fmla="*/ 353118 h 20000"/>
                  <a:gd name="T10" fmla="*/ 383696 w 20000"/>
                  <a:gd name="T11" fmla="*/ 415482 h 20000"/>
                  <a:gd name="T12" fmla="*/ 471978 w 20000"/>
                  <a:gd name="T13" fmla="*/ 401465 h 20000"/>
                  <a:gd name="T14" fmla="*/ 472637 w 20000"/>
                  <a:gd name="T15" fmla="*/ 402118 h 20000"/>
                  <a:gd name="T16" fmla="*/ 505017 w 20000"/>
                  <a:gd name="T17" fmla="*/ 439013 h 20000"/>
                  <a:gd name="T18" fmla="*/ 561537 w 20000"/>
                  <a:gd name="T19" fmla="*/ 397664 h 20000"/>
                  <a:gd name="T20" fmla="*/ 665721 w 20000"/>
                  <a:gd name="T21" fmla="*/ 483559 h 20000"/>
                  <a:gd name="T22" fmla="*/ 675278 w 20000"/>
                  <a:gd name="T23" fmla="*/ 479733 h 20000"/>
                  <a:gd name="T24" fmla="*/ 709553 w 20000"/>
                  <a:gd name="T25" fmla="*/ 457461 h 20000"/>
                  <a:gd name="T26" fmla="*/ 715279 w 20000"/>
                  <a:gd name="T27" fmla="*/ 362027 h 20000"/>
                  <a:gd name="T28" fmla="*/ 823294 w 20000"/>
                  <a:gd name="T29" fmla="*/ 136783 h 20000"/>
                  <a:gd name="T30" fmla="*/ 766115 w 20000"/>
                  <a:gd name="T31" fmla="*/ 110080 h 20000"/>
                  <a:gd name="T32" fmla="*/ 781357 w 20000"/>
                  <a:gd name="T33" fmla="*/ 0 h 20000"/>
                  <a:gd name="T34" fmla="*/ 630169 w 20000"/>
                  <a:gd name="T35" fmla="*/ 92262 h 20000"/>
                  <a:gd name="T36" fmla="*/ 559642 w 20000"/>
                  <a:gd name="T37" fmla="*/ 39437 h 20000"/>
                  <a:gd name="T38" fmla="*/ 537397 w 20000"/>
                  <a:gd name="T39" fmla="*/ 76986 h 20000"/>
                  <a:gd name="T40" fmla="*/ 461803 w 20000"/>
                  <a:gd name="T41" fmla="*/ 96717 h 20000"/>
                  <a:gd name="T42" fmla="*/ 408454 w 20000"/>
                  <a:gd name="T43" fmla="*/ 69989 h 20000"/>
                  <a:gd name="T44" fmla="*/ 343036 w 20000"/>
                  <a:gd name="T45" fmla="*/ 92262 h 20000"/>
                  <a:gd name="T46" fmla="*/ 327134 w 20000"/>
                  <a:gd name="T47" fmla="*/ 127245 h 20000"/>
                  <a:gd name="T48" fmla="*/ 314446 w 20000"/>
                  <a:gd name="T49" fmla="*/ 107538 h 20000"/>
                  <a:gd name="T50" fmla="*/ 259821 w 20000"/>
                  <a:gd name="T51" fmla="*/ 131699 h 20000"/>
                  <a:gd name="T52" fmla="*/ 242024 w 20000"/>
                  <a:gd name="T53" fmla="*/ 77615 h 20000"/>
                  <a:gd name="T54" fmla="*/ 209644 w 20000"/>
                  <a:gd name="T55" fmla="*/ 93521 h 20000"/>
                  <a:gd name="T56" fmla="*/ 227400 w 20000"/>
                  <a:gd name="T57" fmla="*/ 34353 h 20000"/>
                  <a:gd name="T58" fmla="*/ 163258 w 20000"/>
                  <a:gd name="T59" fmla="*/ 35636 h 20000"/>
                  <a:gd name="T60" fmla="*/ 31762 w 20000"/>
                  <a:gd name="T61" fmla="*/ 89066 h 20000"/>
                  <a:gd name="T62" fmla="*/ 0 w 20000"/>
                  <a:gd name="T63" fmla="*/ 112622 h 20000"/>
                  <a:gd name="T64" fmla="*/ 618 w 20000"/>
                  <a:gd name="T65" fmla="*/ 115794 h 200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000"/>
                  <a:gd name="T100" fmla="*/ 0 h 20000"/>
                  <a:gd name="T101" fmla="*/ 20000 w 20000"/>
                  <a:gd name="T102" fmla="*/ 20000 h 200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000" h="20000">
                    <a:moveTo>
                      <a:pt x="15" y="4783"/>
                    </a:moveTo>
                    <a:lnTo>
                      <a:pt x="3593" y="9251"/>
                    </a:lnTo>
                    <a:lnTo>
                      <a:pt x="2760" y="13141"/>
                    </a:lnTo>
                    <a:lnTo>
                      <a:pt x="5659" y="17451"/>
                    </a:lnTo>
                    <a:lnTo>
                      <a:pt x="8327" y="14586"/>
                    </a:lnTo>
                    <a:lnTo>
                      <a:pt x="9314" y="17162"/>
                    </a:lnTo>
                    <a:lnTo>
                      <a:pt x="11457" y="16583"/>
                    </a:lnTo>
                    <a:lnTo>
                      <a:pt x="11473" y="16610"/>
                    </a:lnTo>
                    <a:lnTo>
                      <a:pt x="12259" y="18134"/>
                    </a:lnTo>
                    <a:lnTo>
                      <a:pt x="13631" y="16426"/>
                    </a:lnTo>
                    <a:lnTo>
                      <a:pt x="16160" y="19974"/>
                    </a:lnTo>
                    <a:lnTo>
                      <a:pt x="16392" y="19816"/>
                    </a:lnTo>
                    <a:lnTo>
                      <a:pt x="17224" y="18896"/>
                    </a:lnTo>
                    <a:lnTo>
                      <a:pt x="17363" y="14954"/>
                    </a:lnTo>
                    <a:lnTo>
                      <a:pt x="19985" y="5650"/>
                    </a:lnTo>
                    <a:lnTo>
                      <a:pt x="18597" y="4547"/>
                    </a:lnTo>
                    <a:lnTo>
                      <a:pt x="18967" y="0"/>
                    </a:lnTo>
                    <a:lnTo>
                      <a:pt x="15297" y="3811"/>
                    </a:lnTo>
                    <a:lnTo>
                      <a:pt x="13585" y="1629"/>
                    </a:lnTo>
                    <a:lnTo>
                      <a:pt x="13045" y="3180"/>
                    </a:lnTo>
                    <a:lnTo>
                      <a:pt x="11210" y="3995"/>
                    </a:lnTo>
                    <a:lnTo>
                      <a:pt x="9915" y="2891"/>
                    </a:lnTo>
                    <a:lnTo>
                      <a:pt x="8327" y="3811"/>
                    </a:lnTo>
                    <a:lnTo>
                      <a:pt x="7941" y="5256"/>
                    </a:lnTo>
                    <a:lnTo>
                      <a:pt x="7633" y="4442"/>
                    </a:lnTo>
                    <a:lnTo>
                      <a:pt x="6307" y="5440"/>
                    </a:lnTo>
                    <a:lnTo>
                      <a:pt x="5875" y="3206"/>
                    </a:lnTo>
                    <a:lnTo>
                      <a:pt x="5089" y="3863"/>
                    </a:lnTo>
                    <a:lnTo>
                      <a:pt x="5520" y="1419"/>
                    </a:lnTo>
                    <a:lnTo>
                      <a:pt x="3963" y="1472"/>
                    </a:lnTo>
                    <a:lnTo>
                      <a:pt x="771" y="3679"/>
                    </a:lnTo>
                    <a:lnTo>
                      <a:pt x="0" y="4652"/>
                    </a:lnTo>
                    <a:lnTo>
                      <a:pt x="15" y="4783"/>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76" name="Meuse">
                <a:hlinkHover r:id="" action="ppaction://macro?name=Affichage_nom_dept"/>
              </p:cNvPr>
              <p:cNvSpPr>
                <a:spLocks/>
              </p:cNvSpPr>
              <p:nvPr/>
            </p:nvSpPr>
            <p:spPr bwMode="auto">
              <a:xfrm>
                <a:off x="5878513" y="1719263"/>
                <a:ext cx="430212" cy="815975"/>
              </a:xfrm>
              <a:custGeom>
                <a:avLst/>
                <a:gdLst>
                  <a:gd name="T0" fmla="*/ 1893 w 20000"/>
                  <a:gd name="T1" fmla="*/ 555842 h 20000"/>
                  <a:gd name="T2" fmla="*/ 55196 w 20000"/>
                  <a:gd name="T3" fmla="*/ 603413 h 20000"/>
                  <a:gd name="T4" fmla="*/ 46958 w 20000"/>
                  <a:gd name="T5" fmla="*/ 640867 h 20000"/>
                  <a:gd name="T6" fmla="*/ 57734 w 20000"/>
                  <a:gd name="T7" fmla="*/ 692232 h 20000"/>
                  <a:gd name="T8" fmla="*/ 78686 w 20000"/>
                  <a:gd name="T9" fmla="*/ 678279 h 20000"/>
                  <a:gd name="T10" fmla="*/ 269678 w 20000"/>
                  <a:gd name="T11" fmla="*/ 815322 h 20000"/>
                  <a:gd name="T12" fmla="*/ 401022 w 20000"/>
                  <a:gd name="T13" fmla="*/ 762039 h 20000"/>
                  <a:gd name="T14" fmla="*/ 378823 w 20000"/>
                  <a:gd name="T15" fmla="*/ 708756 h 20000"/>
                  <a:gd name="T16" fmla="*/ 416252 w 20000"/>
                  <a:gd name="T17" fmla="*/ 672567 h 20000"/>
                  <a:gd name="T18" fmla="*/ 395946 w 20000"/>
                  <a:gd name="T19" fmla="*/ 675097 h 20000"/>
                  <a:gd name="T20" fmla="*/ 375640 w 20000"/>
                  <a:gd name="T21" fmla="*/ 591378 h 20000"/>
                  <a:gd name="T22" fmla="*/ 429588 w 20000"/>
                  <a:gd name="T23" fmla="*/ 385793 h 20000"/>
                  <a:gd name="T24" fmla="*/ 370563 w 20000"/>
                  <a:gd name="T25" fmla="*/ 281103 h 20000"/>
                  <a:gd name="T26" fmla="*/ 388331 w 20000"/>
                  <a:gd name="T27" fmla="*/ 211909 h 20000"/>
                  <a:gd name="T28" fmla="*/ 368670 w 20000"/>
                  <a:gd name="T29" fmla="*/ 143408 h 20000"/>
                  <a:gd name="T30" fmla="*/ 324251 w 20000"/>
                  <a:gd name="T31" fmla="*/ 120560 h 20000"/>
                  <a:gd name="T32" fmla="*/ 242381 w 20000"/>
                  <a:gd name="T33" fmla="*/ 145937 h 20000"/>
                  <a:gd name="T34" fmla="*/ 243027 w 20000"/>
                  <a:gd name="T35" fmla="*/ 144020 h 20000"/>
                  <a:gd name="T36" fmla="*/ 267764 w 20000"/>
                  <a:gd name="T37" fmla="*/ 133861 h 20000"/>
                  <a:gd name="T38" fmla="*/ 254449 w 20000"/>
                  <a:gd name="T39" fmla="*/ 81230 h 20000"/>
                  <a:gd name="T40" fmla="*/ 214482 w 20000"/>
                  <a:gd name="T41" fmla="*/ 0 h 20000"/>
                  <a:gd name="T42" fmla="*/ 160534 w 20000"/>
                  <a:gd name="T43" fmla="*/ 52018 h 20000"/>
                  <a:gd name="T44" fmla="*/ 88193 w 20000"/>
                  <a:gd name="T45" fmla="*/ 27294 h 20000"/>
                  <a:gd name="T46" fmla="*/ 67264 w 20000"/>
                  <a:gd name="T47" fmla="*/ 81230 h 20000"/>
                  <a:gd name="T48" fmla="*/ 89463 w 20000"/>
                  <a:gd name="T49" fmla="*/ 158626 h 20000"/>
                  <a:gd name="T50" fmla="*/ 64725 w 20000"/>
                  <a:gd name="T51" fmla="*/ 239203 h 20000"/>
                  <a:gd name="T52" fmla="*/ 27275 w 20000"/>
                  <a:gd name="T53" fmla="*/ 262050 h 20000"/>
                  <a:gd name="T54" fmla="*/ 32997 w 20000"/>
                  <a:gd name="T55" fmla="*/ 408640 h 20000"/>
                  <a:gd name="T56" fmla="*/ 64080 w 20000"/>
                  <a:gd name="T57" fmla="*/ 412435 h 20000"/>
                  <a:gd name="T58" fmla="*/ 64080 w 20000"/>
                  <a:gd name="T59" fmla="*/ 457476 h 20000"/>
                  <a:gd name="T60" fmla="*/ 19661 w 20000"/>
                  <a:gd name="T61" fmla="*/ 479671 h 20000"/>
                  <a:gd name="T62" fmla="*/ 0 w 20000"/>
                  <a:gd name="T63" fmla="*/ 550742 h 20000"/>
                  <a:gd name="T64" fmla="*/ 1893 w 20000"/>
                  <a:gd name="T65" fmla="*/ 555842 h 200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000"/>
                  <a:gd name="T100" fmla="*/ 0 h 20000"/>
                  <a:gd name="T101" fmla="*/ 20000 w 20000"/>
                  <a:gd name="T102" fmla="*/ 20000 h 200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000" h="20000">
                    <a:moveTo>
                      <a:pt x="88" y="13624"/>
                    </a:moveTo>
                    <a:lnTo>
                      <a:pt x="2566" y="14790"/>
                    </a:lnTo>
                    <a:lnTo>
                      <a:pt x="2183" y="15708"/>
                    </a:lnTo>
                    <a:lnTo>
                      <a:pt x="2684" y="16967"/>
                    </a:lnTo>
                    <a:lnTo>
                      <a:pt x="3658" y="16625"/>
                    </a:lnTo>
                    <a:lnTo>
                      <a:pt x="12537" y="19984"/>
                    </a:lnTo>
                    <a:lnTo>
                      <a:pt x="18643" y="18678"/>
                    </a:lnTo>
                    <a:lnTo>
                      <a:pt x="17611" y="17372"/>
                    </a:lnTo>
                    <a:lnTo>
                      <a:pt x="19351" y="16485"/>
                    </a:lnTo>
                    <a:lnTo>
                      <a:pt x="18407" y="16547"/>
                    </a:lnTo>
                    <a:lnTo>
                      <a:pt x="17463" y="14495"/>
                    </a:lnTo>
                    <a:lnTo>
                      <a:pt x="19971" y="9456"/>
                    </a:lnTo>
                    <a:lnTo>
                      <a:pt x="17227" y="6890"/>
                    </a:lnTo>
                    <a:lnTo>
                      <a:pt x="18053" y="5194"/>
                    </a:lnTo>
                    <a:lnTo>
                      <a:pt x="17139" y="3515"/>
                    </a:lnTo>
                    <a:lnTo>
                      <a:pt x="15074" y="2955"/>
                    </a:lnTo>
                    <a:lnTo>
                      <a:pt x="11268" y="3577"/>
                    </a:lnTo>
                    <a:lnTo>
                      <a:pt x="11298" y="3530"/>
                    </a:lnTo>
                    <a:lnTo>
                      <a:pt x="12448" y="3281"/>
                    </a:lnTo>
                    <a:lnTo>
                      <a:pt x="11829" y="1991"/>
                    </a:lnTo>
                    <a:lnTo>
                      <a:pt x="9971" y="0"/>
                    </a:lnTo>
                    <a:lnTo>
                      <a:pt x="7463" y="1275"/>
                    </a:lnTo>
                    <a:lnTo>
                      <a:pt x="4100" y="669"/>
                    </a:lnTo>
                    <a:lnTo>
                      <a:pt x="3127" y="1991"/>
                    </a:lnTo>
                    <a:lnTo>
                      <a:pt x="4159" y="3888"/>
                    </a:lnTo>
                    <a:lnTo>
                      <a:pt x="3009" y="5863"/>
                    </a:lnTo>
                    <a:lnTo>
                      <a:pt x="1268" y="6423"/>
                    </a:lnTo>
                    <a:lnTo>
                      <a:pt x="1534" y="10016"/>
                    </a:lnTo>
                    <a:lnTo>
                      <a:pt x="2979" y="10109"/>
                    </a:lnTo>
                    <a:lnTo>
                      <a:pt x="2979" y="11213"/>
                    </a:lnTo>
                    <a:lnTo>
                      <a:pt x="914" y="11757"/>
                    </a:lnTo>
                    <a:lnTo>
                      <a:pt x="0" y="13499"/>
                    </a:lnTo>
                    <a:lnTo>
                      <a:pt x="88" y="13624"/>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77" name="Ardennes">
                <a:hlinkHover r:id="" action="ppaction://macro?name=Affichage_nom_dept"/>
              </p:cNvPr>
              <p:cNvSpPr>
                <a:spLocks/>
              </p:cNvSpPr>
              <p:nvPr/>
            </p:nvSpPr>
            <p:spPr bwMode="auto">
              <a:xfrm>
                <a:off x="5486400" y="1355725"/>
                <a:ext cx="608013" cy="631825"/>
              </a:xfrm>
              <a:custGeom>
                <a:avLst/>
                <a:gdLst>
                  <a:gd name="T0" fmla="*/ 638 w 20000"/>
                  <a:gd name="T1" fmla="*/ 374388 h 20000"/>
                  <a:gd name="T2" fmla="*/ 12069 w 20000"/>
                  <a:gd name="T3" fmla="*/ 515506 h 20000"/>
                  <a:gd name="T4" fmla="*/ 71806 w 20000"/>
                  <a:gd name="T5" fmla="*/ 518697 h 20000"/>
                  <a:gd name="T6" fmla="*/ 188058 w 20000"/>
                  <a:gd name="T7" fmla="*/ 607026 h 20000"/>
                  <a:gd name="T8" fmla="*/ 239527 w 20000"/>
                  <a:gd name="T9" fmla="*/ 589240 h 20000"/>
                  <a:gd name="T10" fmla="*/ 280172 w 20000"/>
                  <a:gd name="T11" fmla="*/ 631193 h 20000"/>
                  <a:gd name="T12" fmla="*/ 419955 w 20000"/>
                  <a:gd name="T13" fmla="*/ 624843 h 20000"/>
                  <a:gd name="T14" fmla="*/ 457439 w 20000"/>
                  <a:gd name="T15" fmla="*/ 601940 h 20000"/>
                  <a:gd name="T16" fmla="*/ 482215 w 20000"/>
                  <a:gd name="T17" fmla="*/ 521224 h 20000"/>
                  <a:gd name="T18" fmla="*/ 459992 w 20000"/>
                  <a:gd name="T19" fmla="*/ 443667 h 20000"/>
                  <a:gd name="T20" fmla="*/ 480300 w 20000"/>
                  <a:gd name="T21" fmla="*/ 389646 h 20000"/>
                  <a:gd name="T22" fmla="*/ 553383 w 20000"/>
                  <a:gd name="T23" fmla="*/ 414446 h 20000"/>
                  <a:gd name="T24" fmla="*/ 607375 w 20000"/>
                  <a:gd name="T25" fmla="*/ 362320 h 20000"/>
                  <a:gd name="T26" fmla="*/ 573083 w 20000"/>
                  <a:gd name="T27" fmla="*/ 366143 h 20000"/>
                  <a:gd name="T28" fmla="*/ 552745 w 20000"/>
                  <a:gd name="T29" fmla="*/ 312090 h 20000"/>
                  <a:gd name="T30" fmla="*/ 505076 w 20000"/>
                  <a:gd name="T31" fmla="*/ 312090 h 20000"/>
                  <a:gd name="T32" fmla="*/ 428224 w 20000"/>
                  <a:gd name="T33" fmla="*/ 242810 h 20000"/>
                  <a:gd name="T34" fmla="*/ 369125 w 20000"/>
                  <a:gd name="T35" fmla="*/ 250455 h 20000"/>
                  <a:gd name="T36" fmla="*/ 378032 w 20000"/>
                  <a:gd name="T37" fmla="*/ 165917 h 20000"/>
                  <a:gd name="T38" fmla="*/ 336718 w 20000"/>
                  <a:gd name="T39" fmla="*/ 118878 h 20000"/>
                  <a:gd name="T40" fmla="*/ 372317 w 20000"/>
                  <a:gd name="T41" fmla="*/ 0 h 20000"/>
                  <a:gd name="T42" fmla="*/ 293518 w 20000"/>
                  <a:gd name="T43" fmla="*/ 41953 h 20000"/>
                  <a:gd name="T44" fmla="*/ 290995 w 20000"/>
                  <a:gd name="T45" fmla="*/ 109337 h 20000"/>
                  <a:gd name="T46" fmla="*/ 183620 w 20000"/>
                  <a:gd name="T47" fmla="*/ 151290 h 20000"/>
                  <a:gd name="T48" fmla="*/ 87037 w 20000"/>
                  <a:gd name="T49" fmla="*/ 138559 h 20000"/>
                  <a:gd name="T50" fmla="*/ 89591 w 20000"/>
                  <a:gd name="T51" fmla="*/ 294936 h 20000"/>
                  <a:gd name="T52" fmla="*/ 0 w 20000"/>
                  <a:gd name="T53" fmla="*/ 366774 h 20000"/>
                  <a:gd name="T54" fmla="*/ 638 w 20000"/>
                  <a:gd name="T55" fmla="*/ 374388 h 200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0000"/>
                  <a:gd name="T85" fmla="*/ 0 h 20000"/>
                  <a:gd name="T86" fmla="*/ 20000 w 20000"/>
                  <a:gd name="T87" fmla="*/ 20000 h 2000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0000" h="20000">
                    <a:moveTo>
                      <a:pt x="21" y="11851"/>
                    </a:moveTo>
                    <a:lnTo>
                      <a:pt x="397" y="16318"/>
                    </a:lnTo>
                    <a:lnTo>
                      <a:pt x="2362" y="16419"/>
                    </a:lnTo>
                    <a:lnTo>
                      <a:pt x="6186" y="19215"/>
                    </a:lnTo>
                    <a:lnTo>
                      <a:pt x="7879" y="18652"/>
                    </a:lnTo>
                    <a:lnTo>
                      <a:pt x="9216" y="19980"/>
                    </a:lnTo>
                    <a:lnTo>
                      <a:pt x="13814" y="19779"/>
                    </a:lnTo>
                    <a:lnTo>
                      <a:pt x="15047" y="19054"/>
                    </a:lnTo>
                    <a:lnTo>
                      <a:pt x="15862" y="16499"/>
                    </a:lnTo>
                    <a:lnTo>
                      <a:pt x="15131" y="14044"/>
                    </a:lnTo>
                    <a:lnTo>
                      <a:pt x="15799" y="12334"/>
                    </a:lnTo>
                    <a:lnTo>
                      <a:pt x="18203" y="13119"/>
                    </a:lnTo>
                    <a:lnTo>
                      <a:pt x="19979" y="11469"/>
                    </a:lnTo>
                    <a:lnTo>
                      <a:pt x="18851" y="11590"/>
                    </a:lnTo>
                    <a:lnTo>
                      <a:pt x="18182" y="9879"/>
                    </a:lnTo>
                    <a:lnTo>
                      <a:pt x="16614" y="9879"/>
                    </a:lnTo>
                    <a:lnTo>
                      <a:pt x="14086" y="7686"/>
                    </a:lnTo>
                    <a:lnTo>
                      <a:pt x="12142" y="7928"/>
                    </a:lnTo>
                    <a:lnTo>
                      <a:pt x="12435" y="5252"/>
                    </a:lnTo>
                    <a:lnTo>
                      <a:pt x="11076" y="3763"/>
                    </a:lnTo>
                    <a:lnTo>
                      <a:pt x="12247" y="0"/>
                    </a:lnTo>
                    <a:lnTo>
                      <a:pt x="9655" y="1328"/>
                    </a:lnTo>
                    <a:lnTo>
                      <a:pt x="9572" y="3461"/>
                    </a:lnTo>
                    <a:lnTo>
                      <a:pt x="6040" y="4789"/>
                    </a:lnTo>
                    <a:lnTo>
                      <a:pt x="2863" y="4386"/>
                    </a:lnTo>
                    <a:lnTo>
                      <a:pt x="2947" y="9336"/>
                    </a:lnTo>
                    <a:lnTo>
                      <a:pt x="0" y="11610"/>
                    </a:lnTo>
                    <a:lnTo>
                      <a:pt x="21" y="11851"/>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78" name="Côte-d'Or">
                <a:hlinkHover r:id="" action="ppaction://macro?name=Affichage_nom_dept"/>
              </p:cNvPr>
              <p:cNvSpPr>
                <a:spLocks/>
              </p:cNvSpPr>
              <p:nvPr/>
            </p:nvSpPr>
            <p:spPr bwMode="auto">
              <a:xfrm>
                <a:off x="5518150" y="2811463"/>
                <a:ext cx="676275" cy="771525"/>
              </a:xfrm>
              <a:custGeom>
                <a:avLst/>
                <a:gdLst>
                  <a:gd name="T0" fmla="*/ 2536 w 20000"/>
                  <a:gd name="T1" fmla="*/ 434600 h 20000"/>
                  <a:gd name="T2" fmla="*/ 17752 w 20000"/>
                  <a:gd name="T3" fmla="*/ 474604 h 20000"/>
                  <a:gd name="T4" fmla="*/ 32968 w 20000"/>
                  <a:gd name="T5" fmla="*/ 541225 h 20000"/>
                  <a:gd name="T6" fmla="*/ 77332 w 20000"/>
                  <a:gd name="T7" fmla="*/ 563406 h 20000"/>
                  <a:gd name="T8" fmla="*/ 68439 w 20000"/>
                  <a:gd name="T9" fmla="*/ 598935 h 20000"/>
                  <a:gd name="T10" fmla="*/ 229426 w 20000"/>
                  <a:gd name="T11" fmla="*/ 692212 h 20000"/>
                  <a:gd name="T12" fmla="*/ 293470 w 20000"/>
                  <a:gd name="T13" fmla="*/ 770908 h 20000"/>
                  <a:gd name="T14" fmla="*/ 398022 w 20000"/>
                  <a:gd name="T15" fmla="*/ 722687 h 20000"/>
                  <a:gd name="T16" fmla="*/ 557115 w 20000"/>
                  <a:gd name="T17" fmla="*/ 711886 h 20000"/>
                  <a:gd name="T18" fmla="*/ 641413 w 20000"/>
                  <a:gd name="T19" fmla="*/ 596427 h 20000"/>
                  <a:gd name="T20" fmla="*/ 675633 w 20000"/>
                  <a:gd name="T21" fmla="*/ 487295 h 20000"/>
                  <a:gd name="T22" fmla="*/ 661059 w 20000"/>
                  <a:gd name="T23" fmla="*/ 427656 h 20000"/>
                  <a:gd name="T24" fmla="*/ 605300 w 20000"/>
                  <a:gd name="T25" fmla="*/ 378163 h 20000"/>
                  <a:gd name="T26" fmla="*/ 654093 w 20000"/>
                  <a:gd name="T27" fmla="*/ 335652 h 20000"/>
                  <a:gd name="T28" fmla="*/ 651557 w 20000"/>
                  <a:gd name="T29" fmla="*/ 284886 h 20000"/>
                  <a:gd name="T30" fmla="*/ 601479 w 20000"/>
                  <a:gd name="T31" fmla="*/ 282340 h 20000"/>
                  <a:gd name="T32" fmla="*/ 548256 w 20000"/>
                  <a:gd name="T33" fmla="*/ 302013 h 20000"/>
                  <a:gd name="T34" fmla="*/ 508964 w 20000"/>
                  <a:gd name="T35" fmla="*/ 234119 h 20000"/>
                  <a:gd name="T36" fmla="*/ 483604 w 20000"/>
                  <a:gd name="T37" fmla="*/ 255066 h 20000"/>
                  <a:gd name="T38" fmla="*/ 439849 w 20000"/>
                  <a:gd name="T39" fmla="*/ 215101 h 20000"/>
                  <a:gd name="T40" fmla="*/ 407523 w 20000"/>
                  <a:gd name="T41" fmla="*/ 222701 h 20000"/>
                  <a:gd name="T42" fmla="*/ 390414 w 20000"/>
                  <a:gd name="T43" fmla="*/ 170044 h 20000"/>
                  <a:gd name="T44" fmla="*/ 422739 w 20000"/>
                  <a:gd name="T45" fmla="*/ 141498 h 20000"/>
                  <a:gd name="T46" fmla="*/ 380269 w 20000"/>
                  <a:gd name="T47" fmla="*/ 73603 h 20000"/>
                  <a:gd name="T48" fmla="*/ 347977 w 20000"/>
                  <a:gd name="T49" fmla="*/ 77423 h 20000"/>
                  <a:gd name="T50" fmla="*/ 337833 w 20000"/>
                  <a:gd name="T51" fmla="*/ 24110 h 20000"/>
                  <a:gd name="T52" fmla="*/ 288397 w 20000"/>
                  <a:gd name="T53" fmla="*/ 4436 h 20000"/>
                  <a:gd name="T54" fmla="*/ 232605 w 20000"/>
                  <a:gd name="T55" fmla="*/ 0 h 20000"/>
                  <a:gd name="T56" fmla="*/ 220567 w 20000"/>
                  <a:gd name="T57" fmla="*/ 39965 h 20000"/>
                  <a:gd name="T58" fmla="*/ 111552 w 20000"/>
                  <a:gd name="T59" fmla="*/ 46947 h 20000"/>
                  <a:gd name="T60" fmla="*/ 101407 w 20000"/>
                  <a:gd name="T61" fmla="*/ 72330 h 20000"/>
                  <a:gd name="T62" fmla="*/ 81119 w 20000"/>
                  <a:gd name="T63" fmla="*/ 104696 h 20000"/>
                  <a:gd name="T64" fmla="*/ 116624 w 20000"/>
                  <a:gd name="T65" fmla="*/ 126260 h 20000"/>
                  <a:gd name="T66" fmla="*/ 119160 w 20000"/>
                  <a:gd name="T67" fmla="*/ 187172 h 20000"/>
                  <a:gd name="T68" fmla="*/ 78583 w 20000"/>
                  <a:gd name="T69" fmla="*/ 209392 h 20000"/>
                  <a:gd name="T70" fmla="*/ 96335 w 20000"/>
                  <a:gd name="T71" fmla="*/ 237282 h 20000"/>
                  <a:gd name="T72" fmla="*/ 69724 w 20000"/>
                  <a:gd name="T73" fmla="*/ 242375 h 20000"/>
                  <a:gd name="T74" fmla="*/ 0 w 20000"/>
                  <a:gd name="T75" fmla="*/ 428274 h 20000"/>
                  <a:gd name="T76" fmla="*/ 2536 w 20000"/>
                  <a:gd name="T77" fmla="*/ 434600 h 200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0000"/>
                  <a:gd name="T118" fmla="*/ 0 h 20000"/>
                  <a:gd name="T119" fmla="*/ 20000 w 20000"/>
                  <a:gd name="T120" fmla="*/ 20000 h 200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0000" h="20000">
                    <a:moveTo>
                      <a:pt x="75" y="11266"/>
                    </a:moveTo>
                    <a:lnTo>
                      <a:pt x="525" y="12303"/>
                    </a:lnTo>
                    <a:lnTo>
                      <a:pt x="975" y="14030"/>
                    </a:lnTo>
                    <a:lnTo>
                      <a:pt x="2287" y="14605"/>
                    </a:lnTo>
                    <a:lnTo>
                      <a:pt x="2024" y="15526"/>
                    </a:lnTo>
                    <a:lnTo>
                      <a:pt x="6785" y="17944"/>
                    </a:lnTo>
                    <a:lnTo>
                      <a:pt x="8679" y="19984"/>
                    </a:lnTo>
                    <a:lnTo>
                      <a:pt x="11771" y="18734"/>
                    </a:lnTo>
                    <a:lnTo>
                      <a:pt x="16476" y="18454"/>
                    </a:lnTo>
                    <a:lnTo>
                      <a:pt x="18969" y="15461"/>
                    </a:lnTo>
                    <a:lnTo>
                      <a:pt x="19981" y="12632"/>
                    </a:lnTo>
                    <a:lnTo>
                      <a:pt x="19550" y="11086"/>
                    </a:lnTo>
                    <a:lnTo>
                      <a:pt x="17901" y="9803"/>
                    </a:lnTo>
                    <a:lnTo>
                      <a:pt x="19344" y="8701"/>
                    </a:lnTo>
                    <a:lnTo>
                      <a:pt x="19269" y="7385"/>
                    </a:lnTo>
                    <a:lnTo>
                      <a:pt x="17788" y="7319"/>
                    </a:lnTo>
                    <a:lnTo>
                      <a:pt x="16214" y="7829"/>
                    </a:lnTo>
                    <a:lnTo>
                      <a:pt x="15052" y="6069"/>
                    </a:lnTo>
                    <a:lnTo>
                      <a:pt x="14302" y="6612"/>
                    </a:lnTo>
                    <a:lnTo>
                      <a:pt x="13008" y="5576"/>
                    </a:lnTo>
                    <a:lnTo>
                      <a:pt x="12052" y="5773"/>
                    </a:lnTo>
                    <a:lnTo>
                      <a:pt x="11546" y="4408"/>
                    </a:lnTo>
                    <a:lnTo>
                      <a:pt x="12502" y="3668"/>
                    </a:lnTo>
                    <a:lnTo>
                      <a:pt x="11246" y="1908"/>
                    </a:lnTo>
                    <a:lnTo>
                      <a:pt x="10291" y="2007"/>
                    </a:lnTo>
                    <a:lnTo>
                      <a:pt x="9991" y="625"/>
                    </a:lnTo>
                    <a:lnTo>
                      <a:pt x="8529" y="115"/>
                    </a:lnTo>
                    <a:lnTo>
                      <a:pt x="6879" y="0"/>
                    </a:lnTo>
                    <a:lnTo>
                      <a:pt x="6523" y="1036"/>
                    </a:lnTo>
                    <a:lnTo>
                      <a:pt x="3299" y="1217"/>
                    </a:lnTo>
                    <a:lnTo>
                      <a:pt x="2999" y="1875"/>
                    </a:lnTo>
                    <a:lnTo>
                      <a:pt x="2399" y="2714"/>
                    </a:lnTo>
                    <a:lnTo>
                      <a:pt x="3449" y="3273"/>
                    </a:lnTo>
                    <a:lnTo>
                      <a:pt x="3524" y="4852"/>
                    </a:lnTo>
                    <a:lnTo>
                      <a:pt x="2324" y="5428"/>
                    </a:lnTo>
                    <a:lnTo>
                      <a:pt x="2849" y="6151"/>
                    </a:lnTo>
                    <a:lnTo>
                      <a:pt x="2062" y="6283"/>
                    </a:lnTo>
                    <a:lnTo>
                      <a:pt x="0" y="11102"/>
                    </a:lnTo>
                    <a:lnTo>
                      <a:pt x="75" y="11266"/>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79" name="Doubs">
                <a:hlinkHover r:id="" action="ppaction://macro?name=Affichage_nom_dept"/>
              </p:cNvPr>
              <p:cNvSpPr>
                <a:spLocks/>
              </p:cNvSpPr>
              <p:nvPr/>
            </p:nvSpPr>
            <p:spPr bwMode="auto">
              <a:xfrm>
                <a:off x="6227763" y="3068638"/>
                <a:ext cx="628650" cy="706437"/>
              </a:xfrm>
              <a:custGeom>
                <a:avLst/>
                <a:gdLst>
                  <a:gd name="T0" fmla="*/ 4432 w 20000"/>
                  <a:gd name="T1" fmla="*/ 222775 h 20000"/>
                  <a:gd name="T2" fmla="*/ 247028 w 20000"/>
                  <a:gd name="T3" fmla="*/ 118682 h 20000"/>
                  <a:gd name="T4" fmla="*/ 285124 w 20000"/>
                  <a:gd name="T5" fmla="*/ 54572 h 20000"/>
                  <a:gd name="T6" fmla="*/ 387971 w 20000"/>
                  <a:gd name="T7" fmla="*/ 59023 h 20000"/>
                  <a:gd name="T8" fmla="*/ 435623 w 20000"/>
                  <a:gd name="T9" fmla="*/ 0 h 20000"/>
                  <a:gd name="T10" fmla="*/ 502920 w 20000"/>
                  <a:gd name="T11" fmla="*/ 7630 h 20000"/>
                  <a:gd name="T12" fmla="*/ 568960 w 20000"/>
                  <a:gd name="T13" fmla="*/ 36805 h 20000"/>
                  <a:gd name="T14" fmla="*/ 547366 w 20000"/>
                  <a:gd name="T15" fmla="*/ 50157 h 20000"/>
                  <a:gd name="T16" fmla="*/ 568960 w 20000"/>
                  <a:gd name="T17" fmla="*/ 92049 h 20000"/>
                  <a:gd name="T18" fmla="*/ 544820 w 20000"/>
                  <a:gd name="T19" fmla="*/ 146621 h 20000"/>
                  <a:gd name="T20" fmla="*/ 628021 w 20000"/>
                  <a:gd name="T21" fmla="*/ 150436 h 20000"/>
                  <a:gd name="T22" fmla="*/ 470544 w 20000"/>
                  <a:gd name="T23" fmla="*/ 364946 h 20000"/>
                  <a:gd name="T24" fmla="*/ 347361 w 20000"/>
                  <a:gd name="T25" fmla="*/ 446822 h 20000"/>
                  <a:gd name="T26" fmla="*/ 354339 w 20000"/>
                  <a:gd name="T27" fmla="*/ 561088 h 20000"/>
                  <a:gd name="T28" fmla="*/ 217796 w 20000"/>
                  <a:gd name="T29" fmla="*/ 705802 h 20000"/>
                  <a:gd name="T30" fmla="*/ 175896 w 20000"/>
                  <a:gd name="T31" fmla="*/ 673447 h 20000"/>
                  <a:gd name="T32" fmla="*/ 186049 w 20000"/>
                  <a:gd name="T33" fmla="*/ 616932 h 20000"/>
                  <a:gd name="T34" fmla="*/ 245111 w 20000"/>
                  <a:gd name="T35" fmla="*/ 555366 h 20000"/>
                  <a:gd name="T36" fmla="*/ 158766 w 20000"/>
                  <a:gd name="T37" fmla="*/ 504609 h 20000"/>
                  <a:gd name="T38" fmla="*/ 104765 w 20000"/>
                  <a:gd name="T39" fmla="*/ 394793 h 20000"/>
                  <a:gd name="T40" fmla="*/ 52712 w 20000"/>
                  <a:gd name="T41" fmla="*/ 373847 h 20000"/>
                  <a:gd name="T42" fmla="*/ 26655 w 20000"/>
                  <a:gd name="T43" fmla="*/ 394793 h 20000"/>
                  <a:gd name="T44" fmla="*/ 59690 w 20000"/>
                  <a:gd name="T45" fmla="*/ 311009 h 20000"/>
                  <a:gd name="T46" fmla="*/ 0 w 20000"/>
                  <a:gd name="T47" fmla="*/ 225318 h 20000"/>
                  <a:gd name="T48" fmla="*/ 4432 w 20000"/>
                  <a:gd name="T49" fmla="*/ 222775 h 200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000"/>
                  <a:gd name="T76" fmla="*/ 0 h 20000"/>
                  <a:gd name="T77" fmla="*/ 20000 w 20000"/>
                  <a:gd name="T78" fmla="*/ 20000 h 200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000" h="20000">
                    <a:moveTo>
                      <a:pt x="141" y="6307"/>
                    </a:moveTo>
                    <a:lnTo>
                      <a:pt x="7859" y="3360"/>
                    </a:lnTo>
                    <a:lnTo>
                      <a:pt x="9071" y="1545"/>
                    </a:lnTo>
                    <a:lnTo>
                      <a:pt x="12343" y="1671"/>
                    </a:lnTo>
                    <a:lnTo>
                      <a:pt x="13859" y="0"/>
                    </a:lnTo>
                    <a:lnTo>
                      <a:pt x="16000" y="216"/>
                    </a:lnTo>
                    <a:lnTo>
                      <a:pt x="18101" y="1042"/>
                    </a:lnTo>
                    <a:lnTo>
                      <a:pt x="17414" y="1420"/>
                    </a:lnTo>
                    <a:lnTo>
                      <a:pt x="18101" y="2606"/>
                    </a:lnTo>
                    <a:lnTo>
                      <a:pt x="17333" y="4151"/>
                    </a:lnTo>
                    <a:lnTo>
                      <a:pt x="19980" y="4259"/>
                    </a:lnTo>
                    <a:lnTo>
                      <a:pt x="14970" y="10332"/>
                    </a:lnTo>
                    <a:lnTo>
                      <a:pt x="11051" y="12650"/>
                    </a:lnTo>
                    <a:lnTo>
                      <a:pt x="11273" y="15885"/>
                    </a:lnTo>
                    <a:lnTo>
                      <a:pt x="6929" y="19982"/>
                    </a:lnTo>
                    <a:lnTo>
                      <a:pt x="5596" y="19066"/>
                    </a:lnTo>
                    <a:lnTo>
                      <a:pt x="5919" y="17466"/>
                    </a:lnTo>
                    <a:lnTo>
                      <a:pt x="7798" y="15723"/>
                    </a:lnTo>
                    <a:lnTo>
                      <a:pt x="5051" y="14286"/>
                    </a:lnTo>
                    <a:lnTo>
                      <a:pt x="3333" y="11177"/>
                    </a:lnTo>
                    <a:lnTo>
                      <a:pt x="1677" y="10584"/>
                    </a:lnTo>
                    <a:lnTo>
                      <a:pt x="848" y="11177"/>
                    </a:lnTo>
                    <a:lnTo>
                      <a:pt x="1899" y="8805"/>
                    </a:lnTo>
                    <a:lnTo>
                      <a:pt x="0" y="6379"/>
                    </a:lnTo>
                    <a:lnTo>
                      <a:pt x="141" y="6307"/>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80" name="Marne">
                <a:hlinkHover r:id="" action="ppaction://macro?name=Affichage_nom_dept"/>
              </p:cNvPr>
              <p:cNvSpPr>
                <a:spLocks/>
              </p:cNvSpPr>
              <p:nvPr/>
            </p:nvSpPr>
            <p:spPr bwMode="auto">
              <a:xfrm>
                <a:off x="5207000" y="1871663"/>
                <a:ext cx="736600" cy="611187"/>
              </a:xfrm>
              <a:custGeom>
                <a:avLst/>
                <a:gdLst>
                  <a:gd name="T0" fmla="*/ 626 w 20000"/>
                  <a:gd name="T1" fmla="*/ 446166 h 20000"/>
                  <a:gd name="T2" fmla="*/ 30495 w 20000"/>
                  <a:gd name="T3" fmla="*/ 459490 h 20000"/>
                  <a:gd name="T4" fmla="*/ 24750 w 20000"/>
                  <a:gd name="T5" fmla="*/ 528677 h 20000"/>
                  <a:gd name="T6" fmla="*/ 69867 w 20000"/>
                  <a:gd name="T7" fmla="*/ 541359 h 20000"/>
                  <a:gd name="T8" fmla="*/ 111116 w 20000"/>
                  <a:gd name="T9" fmla="*/ 594685 h 20000"/>
                  <a:gd name="T10" fmla="*/ 193026 w 20000"/>
                  <a:gd name="T11" fmla="*/ 610545 h 20000"/>
                  <a:gd name="T12" fmla="*/ 307346 w 20000"/>
                  <a:gd name="T13" fmla="*/ 482349 h 20000"/>
                  <a:gd name="T14" fmla="*/ 408297 w 20000"/>
                  <a:gd name="T15" fmla="*/ 470920 h 20000"/>
                  <a:gd name="T16" fmla="*/ 415295 w 20000"/>
                  <a:gd name="T17" fmla="*/ 541359 h 20000"/>
                  <a:gd name="T18" fmla="*/ 455292 w 20000"/>
                  <a:gd name="T19" fmla="*/ 578183 h 20000"/>
                  <a:gd name="T20" fmla="*/ 575947 w 20000"/>
                  <a:gd name="T21" fmla="*/ 593401 h 20000"/>
                  <a:gd name="T22" fmla="*/ 645777 w 20000"/>
                  <a:gd name="T23" fmla="*/ 583256 h 20000"/>
                  <a:gd name="T24" fmla="*/ 621028 w 20000"/>
                  <a:gd name="T25" fmla="*/ 552177 h 20000"/>
                  <a:gd name="T26" fmla="*/ 657231 w 20000"/>
                  <a:gd name="T27" fmla="*/ 521709 h 20000"/>
                  <a:gd name="T28" fmla="*/ 626110 w 20000"/>
                  <a:gd name="T29" fmla="*/ 500134 h 20000"/>
                  <a:gd name="T30" fmla="*/ 718811 w 20000"/>
                  <a:gd name="T31" fmla="*/ 488063 h 20000"/>
                  <a:gd name="T32" fmla="*/ 727061 w 20000"/>
                  <a:gd name="T33" fmla="*/ 450628 h 20000"/>
                  <a:gd name="T34" fmla="*/ 673105 w 20000"/>
                  <a:gd name="T35" fmla="*/ 403017 h 20000"/>
                  <a:gd name="T36" fmla="*/ 671816 w 20000"/>
                  <a:gd name="T37" fmla="*/ 397944 h 20000"/>
                  <a:gd name="T38" fmla="*/ 691520 w 20000"/>
                  <a:gd name="T39" fmla="*/ 326863 h 20000"/>
                  <a:gd name="T40" fmla="*/ 735974 w 20000"/>
                  <a:gd name="T41" fmla="*/ 304646 h 20000"/>
                  <a:gd name="T42" fmla="*/ 735974 w 20000"/>
                  <a:gd name="T43" fmla="*/ 259571 h 20000"/>
                  <a:gd name="T44" fmla="*/ 704853 w 20000"/>
                  <a:gd name="T45" fmla="*/ 255782 h 20000"/>
                  <a:gd name="T46" fmla="*/ 699144 w 20000"/>
                  <a:gd name="T47" fmla="*/ 109158 h 20000"/>
                  <a:gd name="T48" fmla="*/ 559448 w 20000"/>
                  <a:gd name="T49" fmla="*/ 115514 h 20000"/>
                  <a:gd name="T50" fmla="*/ 518787 w 20000"/>
                  <a:gd name="T51" fmla="*/ 73617 h 20000"/>
                  <a:gd name="T52" fmla="*/ 467373 w 20000"/>
                  <a:gd name="T53" fmla="*/ 91403 h 20000"/>
                  <a:gd name="T54" fmla="*/ 351137 w 20000"/>
                  <a:gd name="T55" fmla="*/ 3178 h 20000"/>
                  <a:gd name="T56" fmla="*/ 291473 w 20000"/>
                  <a:gd name="T57" fmla="*/ 0 h 20000"/>
                  <a:gd name="T58" fmla="*/ 283849 w 20000"/>
                  <a:gd name="T59" fmla="*/ 32362 h 20000"/>
                  <a:gd name="T60" fmla="*/ 234312 w 20000"/>
                  <a:gd name="T61" fmla="*/ 642 h 20000"/>
                  <a:gd name="T62" fmla="*/ 201939 w 20000"/>
                  <a:gd name="T63" fmla="*/ 41255 h 20000"/>
                  <a:gd name="T64" fmla="*/ 111116 w 20000"/>
                  <a:gd name="T65" fmla="*/ 63472 h 20000"/>
                  <a:gd name="T66" fmla="*/ 114283 w 20000"/>
                  <a:gd name="T67" fmla="*/ 128838 h 20000"/>
                  <a:gd name="T68" fmla="*/ 157485 w 20000"/>
                  <a:gd name="T69" fmla="*/ 170735 h 20000"/>
                  <a:gd name="T70" fmla="*/ 100951 w 20000"/>
                  <a:gd name="T71" fmla="*/ 178344 h 20000"/>
                  <a:gd name="T72" fmla="*/ 81910 w 20000"/>
                  <a:gd name="T73" fmla="*/ 250709 h 20000"/>
                  <a:gd name="T74" fmla="*/ 125738 w 20000"/>
                  <a:gd name="T75" fmla="*/ 267822 h 20000"/>
                  <a:gd name="T76" fmla="*/ 37456 w 20000"/>
                  <a:gd name="T77" fmla="*/ 380800 h 20000"/>
                  <a:gd name="T78" fmla="*/ 0 w 20000"/>
                  <a:gd name="T79" fmla="*/ 440452 h 20000"/>
                  <a:gd name="T80" fmla="*/ 626 w 20000"/>
                  <a:gd name="T81" fmla="*/ 446166 h 200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000"/>
                  <a:gd name="T124" fmla="*/ 0 h 20000"/>
                  <a:gd name="T125" fmla="*/ 20000 w 20000"/>
                  <a:gd name="T126" fmla="*/ 20000 h 200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000" h="20000">
                    <a:moveTo>
                      <a:pt x="17" y="14600"/>
                    </a:moveTo>
                    <a:lnTo>
                      <a:pt x="828" y="15036"/>
                    </a:lnTo>
                    <a:lnTo>
                      <a:pt x="672" y="17300"/>
                    </a:lnTo>
                    <a:lnTo>
                      <a:pt x="1897" y="17715"/>
                    </a:lnTo>
                    <a:lnTo>
                      <a:pt x="3017" y="19460"/>
                    </a:lnTo>
                    <a:lnTo>
                      <a:pt x="5241" y="19979"/>
                    </a:lnTo>
                    <a:lnTo>
                      <a:pt x="8345" y="15784"/>
                    </a:lnTo>
                    <a:lnTo>
                      <a:pt x="11086" y="15410"/>
                    </a:lnTo>
                    <a:lnTo>
                      <a:pt x="11276" y="17715"/>
                    </a:lnTo>
                    <a:lnTo>
                      <a:pt x="12362" y="18920"/>
                    </a:lnTo>
                    <a:lnTo>
                      <a:pt x="15638" y="19418"/>
                    </a:lnTo>
                    <a:lnTo>
                      <a:pt x="17534" y="19086"/>
                    </a:lnTo>
                    <a:lnTo>
                      <a:pt x="16862" y="18069"/>
                    </a:lnTo>
                    <a:lnTo>
                      <a:pt x="17845" y="17072"/>
                    </a:lnTo>
                    <a:lnTo>
                      <a:pt x="17000" y="16366"/>
                    </a:lnTo>
                    <a:lnTo>
                      <a:pt x="19517" y="15971"/>
                    </a:lnTo>
                    <a:lnTo>
                      <a:pt x="19741" y="14746"/>
                    </a:lnTo>
                    <a:lnTo>
                      <a:pt x="18276" y="13188"/>
                    </a:lnTo>
                    <a:lnTo>
                      <a:pt x="18241" y="13022"/>
                    </a:lnTo>
                    <a:lnTo>
                      <a:pt x="18776" y="10696"/>
                    </a:lnTo>
                    <a:lnTo>
                      <a:pt x="19983" y="9969"/>
                    </a:lnTo>
                    <a:lnTo>
                      <a:pt x="19983" y="8494"/>
                    </a:lnTo>
                    <a:lnTo>
                      <a:pt x="19138" y="8370"/>
                    </a:lnTo>
                    <a:lnTo>
                      <a:pt x="18983" y="3572"/>
                    </a:lnTo>
                    <a:lnTo>
                      <a:pt x="15190" y="3780"/>
                    </a:lnTo>
                    <a:lnTo>
                      <a:pt x="14086" y="2409"/>
                    </a:lnTo>
                    <a:lnTo>
                      <a:pt x="12690" y="2991"/>
                    </a:lnTo>
                    <a:lnTo>
                      <a:pt x="9534" y="104"/>
                    </a:lnTo>
                    <a:lnTo>
                      <a:pt x="7914" y="0"/>
                    </a:lnTo>
                    <a:lnTo>
                      <a:pt x="7707" y="1059"/>
                    </a:lnTo>
                    <a:lnTo>
                      <a:pt x="6362" y="21"/>
                    </a:lnTo>
                    <a:lnTo>
                      <a:pt x="5483" y="1350"/>
                    </a:lnTo>
                    <a:lnTo>
                      <a:pt x="3017" y="2077"/>
                    </a:lnTo>
                    <a:lnTo>
                      <a:pt x="3103" y="4216"/>
                    </a:lnTo>
                    <a:lnTo>
                      <a:pt x="4276" y="5587"/>
                    </a:lnTo>
                    <a:lnTo>
                      <a:pt x="2741" y="5836"/>
                    </a:lnTo>
                    <a:lnTo>
                      <a:pt x="2224" y="8204"/>
                    </a:lnTo>
                    <a:lnTo>
                      <a:pt x="3414" y="8764"/>
                    </a:lnTo>
                    <a:lnTo>
                      <a:pt x="1017" y="12461"/>
                    </a:lnTo>
                    <a:lnTo>
                      <a:pt x="0" y="14413"/>
                    </a:lnTo>
                    <a:lnTo>
                      <a:pt x="17" y="14600"/>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81" name="Meurthe-et-Moselle">
                <a:hlinkHover r:id="" action="ppaction://macro?name=Affichage_nom_dept"/>
              </p:cNvPr>
              <p:cNvSpPr>
                <a:spLocks/>
              </p:cNvSpPr>
              <p:nvPr/>
            </p:nvSpPr>
            <p:spPr bwMode="auto">
              <a:xfrm>
                <a:off x="6121400" y="1749425"/>
                <a:ext cx="776288" cy="828675"/>
              </a:xfrm>
              <a:custGeom>
                <a:avLst/>
                <a:gdLst>
                  <a:gd name="T0" fmla="*/ 621 w 20000"/>
                  <a:gd name="T1" fmla="*/ 113114 h 20000"/>
                  <a:gd name="T2" fmla="*/ 25385 w 20000"/>
                  <a:gd name="T3" fmla="*/ 102300 h 20000"/>
                  <a:gd name="T4" fmla="*/ 12032 w 20000"/>
                  <a:gd name="T5" fmla="*/ 49555 h 20000"/>
                  <a:gd name="T6" fmla="*/ 141440 w 20000"/>
                  <a:gd name="T7" fmla="*/ 0 h 20000"/>
                  <a:gd name="T8" fmla="*/ 195353 w 20000"/>
                  <a:gd name="T9" fmla="*/ 44500 h 20000"/>
                  <a:gd name="T10" fmla="*/ 197876 w 20000"/>
                  <a:gd name="T11" fmla="*/ 54651 h 20000"/>
                  <a:gd name="T12" fmla="*/ 263821 w 20000"/>
                  <a:gd name="T13" fmla="*/ 212887 h 20000"/>
                  <a:gd name="T14" fmla="*/ 253070 w 20000"/>
                  <a:gd name="T15" fmla="*/ 307563 h 20000"/>
                  <a:gd name="T16" fmla="*/ 220699 w 20000"/>
                  <a:gd name="T17" fmla="*/ 322189 h 20000"/>
                  <a:gd name="T18" fmla="*/ 275272 w 20000"/>
                  <a:gd name="T19" fmla="*/ 397805 h 20000"/>
                  <a:gd name="T20" fmla="*/ 395752 w 20000"/>
                  <a:gd name="T21" fmla="*/ 433397 h 20000"/>
                  <a:gd name="T22" fmla="*/ 386242 w 20000"/>
                  <a:gd name="T23" fmla="*/ 482330 h 20000"/>
                  <a:gd name="T24" fmla="*/ 423659 w 20000"/>
                  <a:gd name="T25" fmla="*/ 526167 h 20000"/>
                  <a:gd name="T26" fmla="*/ 513709 w 20000"/>
                  <a:gd name="T27" fmla="*/ 540172 h 20000"/>
                  <a:gd name="T28" fmla="*/ 564439 w 20000"/>
                  <a:gd name="T29" fmla="*/ 598635 h 20000"/>
                  <a:gd name="T30" fmla="*/ 721094 w 20000"/>
                  <a:gd name="T31" fmla="*/ 632942 h 20000"/>
                  <a:gd name="T32" fmla="*/ 751563 w 20000"/>
                  <a:gd name="T33" fmla="*/ 683160 h 20000"/>
                  <a:gd name="T34" fmla="*/ 775667 w 20000"/>
                  <a:gd name="T35" fmla="*/ 695838 h 20000"/>
                  <a:gd name="T36" fmla="*/ 624718 w 20000"/>
                  <a:gd name="T37" fmla="*/ 788650 h 20000"/>
                  <a:gd name="T38" fmla="*/ 554308 w 20000"/>
                  <a:gd name="T39" fmla="*/ 735242 h 20000"/>
                  <a:gd name="T40" fmla="*/ 532107 w 20000"/>
                  <a:gd name="T41" fmla="*/ 773402 h 20000"/>
                  <a:gd name="T42" fmla="*/ 456651 w 20000"/>
                  <a:gd name="T43" fmla="*/ 792462 h 20000"/>
                  <a:gd name="T44" fmla="*/ 403359 w 20000"/>
                  <a:gd name="T45" fmla="*/ 766400 h 20000"/>
                  <a:gd name="T46" fmla="*/ 338035 w 20000"/>
                  <a:gd name="T47" fmla="*/ 788650 h 20000"/>
                  <a:gd name="T48" fmla="*/ 322198 w 20000"/>
                  <a:gd name="T49" fmla="*/ 823579 h 20000"/>
                  <a:gd name="T50" fmla="*/ 309506 w 20000"/>
                  <a:gd name="T51" fmla="*/ 803898 h 20000"/>
                  <a:gd name="T52" fmla="*/ 254972 w 20000"/>
                  <a:gd name="T53" fmla="*/ 828053 h 20000"/>
                  <a:gd name="T54" fmla="*/ 237195 w 20000"/>
                  <a:gd name="T55" fmla="*/ 774024 h 20000"/>
                  <a:gd name="T56" fmla="*/ 204862 w 20000"/>
                  <a:gd name="T57" fmla="*/ 789272 h 20000"/>
                  <a:gd name="T58" fmla="*/ 222601 w 20000"/>
                  <a:gd name="T59" fmla="*/ 730187 h 20000"/>
                  <a:gd name="T60" fmla="*/ 158557 w 20000"/>
                  <a:gd name="T61" fmla="*/ 732093 h 20000"/>
                  <a:gd name="T62" fmla="*/ 136355 w 20000"/>
                  <a:gd name="T63" fmla="*/ 678063 h 20000"/>
                  <a:gd name="T64" fmla="*/ 173772 w 20000"/>
                  <a:gd name="T65" fmla="*/ 642472 h 20000"/>
                  <a:gd name="T66" fmla="*/ 153472 w 20000"/>
                  <a:gd name="T67" fmla="*/ 644999 h 20000"/>
                  <a:gd name="T68" fmla="*/ 133172 w 20000"/>
                  <a:gd name="T69" fmla="*/ 561137 h 20000"/>
                  <a:gd name="T70" fmla="*/ 187085 w 20000"/>
                  <a:gd name="T71" fmla="*/ 354590 h 20000"/>
                  <a:gd name="T72" fmla="*/ 128126 w 20000"/>
                  <a:gd name="T73" fmla="*/ 249763 h 20000"/>
                  <a:gd name="T74" fmla="*/ 145864 w 20000"/>
                  <a:gd name="T75" fmla="*/ 180485 h 20000"/>
                  <a:gd name="T76" fmla="*/ 126224 w 20000"/>
                  <a:gd name="T77" fmla="*/ 111830 h 20000"/>
                  <a:gd name="T78" fmla="*/ 81821 w 20000"/>
                  <a:gd name="T79" fmla="*/ 88958 h 20000"/>
                  <a:gd name="T80" fmla="*/ 0 w 20000"/>
                  <a:gd name="T81" fmla="*/ 114399 h 20000"/>
                  <a:gd name="T82" fmla="*/ 621 w 20000"/>
                  <a:gd name="T83" fmla="*/ 113114 h 200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0000"/>
                  <a:gd name="T127" fmla="*/ 0 h 20000"/>
                  <a:gd name="T128" fmla="*/ 20000 w 20000"/>
                  <a:gd name="T129" fmla="*/ 20000 h 2000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0000" h="20000">
                    <a:moveTo>
                      <a:pt x="16" y="2730"/>
                    </a:moveTo>
                    <a:lnTo>
                      <a:pt x="654" y="2469"/>
                    </a:lnTo>
                    <a:lnTo>
                      <a:pt x="310" y="1196"/>
                    </a:lnTo>
                    <a:lnTo>
                      <a:pt x="3644" y="0"/>
                    </a:lnTo>
                    <a:lnTo>
                      <a:pt x="5033" y="1074"/>
                    </a:lnTo>
                    <a:lnTo>
                      <a:pt x="5098" y="1319"/>
                    </a:lnTo>
                    <a:lnTo>
                      <a:pt x="6797" y="5138"/>
                    </a:lnTo>
                    <a:lnTo>
                      <a:pt x="6520" y="7423"/>
                    </a:lnTo>
                    <a:lnTo>
                      <a:pt x="5686" y="7776"/>
                    </a:lnTo>
                    <a:lnTo>
                      <a:pt x="7092" y="9601"/>
                    </a:lnTo>
                    <a:lnTo>
                      <a:pt x="10196" y="10460"/>
                    </a:lnTo>
                    <a:lnTo>
                      <a:pt x="9951" y="11641"/>
                    </a:lnTo>
                    <a:lnTo>
                      <a:pt x="10915" y="12699"/>
                    </a:lnTo>
                    <a:lnTo>
                      <a:pt x="13235" y="13037"/>
                    </a:lnTo>
                    <a:lnTo>
                      <a:pt x="14542" y="14448"/>
                    </a:lnTo>
                    <a:lnTo>
                      <a:pt x="18578" y="15276"/>
                    </a:lnTo>
                    <a:lnTo>
                      <a:pt x="19363" y="16488"/>
                    </a:lnTo>
                    <a:lnTo>
                      <a:pt x="19984" y="16794"/>
                    </a:lnTo>
                    <a:lnTo>
                      <a:pt x="16095" y="19034"/>
                    </a:lnTo>
                    <a:lnTo>
                      <a:pt x="14281" y="17745"/>
                    </a:lnTo>
                    <a:lnTo>
                      <a:pt x="13709" y="18666"/>
                    </a:lnTo>
                    <a:lnTo>
                      <a:pt x="11765" y="19126"/>
                    </a:lnTo>
                    <a:lnTo>
                      <a:pt x="10392" y="18497"/>
                    </a:lnTo>
                    <a:lnTo>
                      <a:pt x="8709" y="19034"/>
                    </a:lnTo>
                    <a:lnTo>
                      <a:pt x="8301" y="19877"/>
                    </a:lnTo>
                    <a:lnTo>
                      <a:pt x="7974" y="19402"/>
                    </a:lnTo>
                    <a:lnTo>
                      <a:pt x="6569" y="19985"/>
                    </a:lnTo>
                    <a:lnTo>
                      <a:pt x="6111" y="18681"/>
                    </a:lnTo>
                    <a:lnTo>
                      <a:pt x="5278" y="19049"/>
                    </a:lnTo>
                    <a:lnTo>
                      <a:pt x="5735" y="17623"/>
                    </a:lnTo>
                    <a:lnTo>
                      <a:pt x="4085" y="17669"/>
                    </a:lnTo>
                    <a:lnTo>
                      <a:pt x="3513" y="16365"/>
                    </a:lnTo>
                    <a:lnTo>
                      <a:pt x="4477" y="15506"/>
                    </a:lnTo>
                    <a:lnTo>
                      <a:pt x="3954" y="15567"/>
                    </a:lnTo>
                    <a:lnTo>
                      <a:pt x="3431" y="13543"/>
                    </a:lnTo>
                    <a:lnTo>
                      <a:pt x="4820" y="8558"/>
                    </a:lnTo>
                    <a:lnTo>
                      <a:pt x="3301" y="6028"/>
                    </a:lnTo>
                    <a:lnTo>
                      <a:pt x="3758" y="4356"/>
                    </a:lnTo>
                    <a:lnTo>
                      <a:pt x="3252" y="2699"/>
                    </a:lnTo>
                    <a:lnTo>
                      <a:pt x="2108" y="2147"/>
                    </a:lnTo>
                    <a:lnTo>
                      <a:pt x="0" y="2761"/>
                    </a:lnTo>
                    <a:lnTo>
                      <a:pt x="16" y="2730"/>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82" name="Moselle">
                <a:hlinkHover r:id="" action="ppaction://macro?name=Affichage_nom_dept"/>
              </p:cNvPr>
              <p:cNvSpPr>
                <a:spLocks/>
              </p:cNvSpPr>
              <p:nvPr/>
            </p:nvSpPr>
            <p:spPr bwMode="auto">
              <a:xfrm>
                <a:off x="6316663" y="1781175"/>
                <a:ext cx="795337" cy="652463"/>
              </a:xfrm>
              <a:custGeom>
                <a:avLst/>
                <a:gdLst>
                  <a:gd name="T0" fmla="*/ 2545 w 20000"/>
                  <a:gd name="T1" fmla="*/ 24109 h 20000"/>
                  <a:gd name="T2" fmla="*/ 68479 w 20000"/>
                  <a:gd name="T3" fmla="*/ 182168 h 20000"/>
                  <a:gd name="T4" fmla="*/ 57702 w 20000"/>
                  <a:gd name="T5" fmla="*/ 276710 h 20000"/>
                  <a:gd name="T6" fmla="*/ 25371 w 20000"/>
                  <a:gd name="T7" fmla="*/ 291325 h 20000"/>
                  <a:gd name="T8" fmla="*/ 79931 w 20000"/>
                  <a:gd name="T9" fmla="*/ 366227 h 20000"/>
                  <a:gd name="T10" fmla="*/ 200425 w 20000"/>
                  <a:gd name="T11" fmla="*/ 402407 h 20000"/>
                  <a:gd name="T12" fmla="*/ 190921 w 20000"/>
                  <a:gd name="T13" fmla="*/ 450624 h 20000"/>
                  <a:gd name="T14" fmla="*/ 228978 w 20000"/>
                  <a:gd name="T15" fmla="*/ 494436 h 20000"/>
                  <a:gd name="T16" fmla="*/ 318373 w 20000"/>
                  <a:gd name="T17" fmla="*/ 509019 h 20000"/>
                  <a:gd name="T18" fmla="*/ 369752 w 20000"/>
                  <a:gd name="T19" fmla="*/ 566795 h 20000"/>
                  <a:gd name="T20" fmla="*/ 525797 w 20000"/>
                  <a:gd name="T21" fmla="*/ 601049 h 20000"/>
                  <a:gd name="T22" fmla="*/ 556219 w 20000"/>
                  <a:gd name="T23" fmla="*/ 651843 h 20000"/>
                  <a:gd name="T24" fmla="*/ 634878 w 20000"/>
                  <a:gd name="T25" fmla="*/ 619448 h 20000"/>
                  <a:gd name="T26" fmla="*/ 656431 w 20000"/>
                  <a:gd name="T27" fmla="*/ 561053 h 20000"/>
                  <a:gd name="T28" fmla="*/ 627879 w 20000"/>
                  <a:gd name="T29" fmla="*/ 540761 h 20000"/>
                  <a:gd name="T30" fmla="*/ 658977 w 20000"/>
                  <a:gd name="T31" fmla="*/ 487455 h 20000"/>
                  <a:gd name="T32" fmla="*/ 597457 w 20000"/>
                  <a:gd name="T33" fmla="*/ 435389 h 20000"/>
                  <a:gd name="T34" fmla="*/ 552441 w 20000"/>
                  <a:gd name="T35" fmla="*/ 479201 h 20000"/>
                  <a:gd name="T36" fmla="*/ 555583 w 20000"/>
                  <a:gd name="T37" fmla="*/ 427135 h 20000"/>
                  <a:gd name="T38" fmla="*/ 487104 w 20000"/>
                  <a:gd name="T39" fmla="*/ 388444 h 20000"/>
                  <a:gd name="T40" fmla="*/ 487104 w 20000"/>
                  <a:gd name="T41" fmla="*/ 382735 h 20000"/>
                  <a:gd name="T42" fmla="*/ 523888 w 20000"/>
                  <a:gd name="T43" fmla="*/ 363030 h 20000"/>
                  <a:gd name="T44" fmla="*/ 542897 w 20000"/>
                  <a:gd name="T45" fmla="*/ 284343 h 20000"/>
                  <a:gd name="T46" fmla="*/ 566359 w 20000"/>
                  <a:gd name="T47" fmla="*/ 328124 h 20000"/>
                  <a:gd name="T48" fmla="*/ 656431 w 20000"/>
                  <a:gd name="T49" fmla="*/ 365575 h 20000"/>
                  <a:gd name="T50" fmla="*/ 753463 w 20000"/>
                  <a:gd name="T51" fmla="*/ 367500 h 20000"/>
                  <a:gd name="T52" fmla="*/ 794701 w 20000"/>
                  <a:gd name="T53" fmla="*/ 286236 h 20000"/>
                  <a:gd name="T54" fmla="*/ 700851 w 20000"/>
                  <a:gd name="T55" fmla="*/ 201839 h 20000"/>
                  <a:gd name="T56" fmla="*/ 635514 w 20000"/>
                  <a:gd name="T57" fmla="*/ 249437 h 20000"/>
                  <a:gd name="T58" fmla="*/ 546078 w 20000"/>
                  <a:gd name="T59" fmla="*/ 227840 h 20000"/>
                  <a:gd name="T60" fmla="*/ 527706 w 20000"/>
                  <a:gd name="T61" fmla="*/ 254526 h 20000"/>
                  <a:gd name="T62" fmla="*/ 516253 w 20000"/>
                  <a:gd name="T63" fmla="*/ 204384 h 20000"/>
                  <a:gd name="T64" fmla="*/ 468692 w 20000"/>
                  <a:gd name="T65" fmla="*/ 183440 h 20000"/>
                  <a:gd name="T66" fmla="*/ 429363 w 20000"/>
                  <a:gd name="T67" fmla="*/ 192933 h 20000"/>
                  <a:gd name="T68" fmla="*/ 428130 w 20000"/>
                  <a:gd name="T69" fmla="*/ 234202 h 20000"/>
                  <a:gd name="T70" fmla="*/ 383074 w 20000"/>
                  <a:gd name="T71" fmla="*/ 225328 h 20000"/>
                  <a:gd name="T72" fmla="*/ 256218 w 20000"/>
                  <a:gd name="T73" fmla="*/ 26653 h 20000"/>
                  <a:gd name="T74" fmla="*/ 135724 w 20000"/>
                  <a:gd name="T75" fmla="*/ 0 h 20000"/>
                  <a:gd name="T76" fmla="*/ 65973 w 20000"/>
                  <a:gd name="T77" fmla="*/ 44433 h 20000"/>
                  <a:gd name="T78" fmla="*/ 0 w 20000"/>
                  <a:gd name="T79" fmla="*/ 13963 h 20000"/>
                  <a:gd name="T80" fmla="*/ 2545 w 20000"/>
                  <a:gd name="T81" fmla="*/ 24109 h 200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000"/>
                  <a:gd name="T124" fmla="*/ 0 h 20000"/>
                  <a:gd name="T125" fmla="*/ 20000 w 20000"/>
                  <a:gd name="T126" fmla="*/ 20000 h 200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000" h="20000">
                    <a:moveTo>
                      <a:pt x="64" y="739"/>
                    </a:moveTo>
                    <a:lnTo>
                      <a:pt x="1722" y="5584"/>
                    </a:lnTo>
                    <a:lnTo>
                      <a:pt x="1451" y="8482"/>
                    </a:lnTo>
                    <a:lnTo>
                      <a:pt x="638" y="8930"/>
                    </a:lnTo>
                    <a:lnTo>
                      <a:pt x="2010" y="11226"/>
                    </a:lnTo>
                    <a:lnTo>
                      <a:pt x="5040" y="12335"/>
                    </a:lnTo>
                    <a:lnTo>
                      <a:pt x="4801" y="13813"/>
                    </a:lnTo>
                    <a:lnTo>
                      <a:pt x="5758" y="15156"/>
                    </a:lnTo>
                    <a:lnTo>
                      <a:pt x="8006" y="15603"/>
                    </a:lnTo>
                    <a:lnTo>
                      <a:pt x="9298" y="17374"/>
                    </a:lnTo>
                    <a:lnTo>
                      <a:pt x="13222" y="18424"/>
                    </a:lnTo>
                    <a:lnTo>
                      <a:pt x="13987" y="19981"/>
                    </a:lnTo>
                    <a:lnTo>
                      <a:pt x="15965" y="18988"/>
                    </a:lnTo>
                    <a:lnTo>
                      <a:pt x="16507" y="17198"/>
                    </a:lnTo>
                    <a:lnTo>
                      <a:pt x="15789" y="16576"/>
                    </a:lnTo>
                    <a:lnTo>
                      <a:pt x="16571" y="14942"/>
                    </a:lnTo>
                    <a:lnTo>
                      <a:pt x="15024" y="13346"/>
                    </a:lnTo>
                    <a:lnTo>
                      <a:pt x="13892" y="14689"/>
                    </a:lnTo>
                    <a:lnTo>
                      <a:pt x="13971" y="13093"/>
                    </a:lnTo>
                    <a:lnTo>
                      <a:pt x="12249" y="11907"/>
                    </a:lnTo>
                    <a:lnTo>
                      <a:pt x="12249" y="11732"/>
                    </a:lnTo>
                    <a:lnTo>
                      <a:pt x="13174" y="11128"/>
                    </a:lnTo>
                    <a:lnTo>
                      <a:pt x="13652" y="8716"/>
                    </a:lnTo>
                    <a:lnTo>
                      <a:pt x="14242" y="10058"/>
                    </a:lnTo>
                    <a:lnTo>
                      <a:pt x="16507" y="11206"/>
                    </a:lnTo>
                    <a:lnTo>
                      <a:pt x="18947" y="11265"/>
                    </a:lnTo>
                    <a:lnTo>
                      <a:pt x="19984" y="8774"/>
                    </a:lnTo>
                    <a:lnTo>
                      <a:pt x="17624" y="6187"/>
                    </a:lnTo>
                    <a:lnTo>
                      <a:pt x="15981" y="7646"/>
                    </a:lnTo>
                    <a:lnTo>
                      <a:pt x="13732" y="6984"/>
                    </a:lnTo>
                    <a:lnTo>
                      <a:pt x="13270" y="7802"/>
                    </a:lnTo>
                    <a:lnTo>
                      <a:pt x="12982" y="6265"/>
                    </a:lnTo>
                    <a:lnTo>
                      <a:pt x="11786" y="5623"/>
                    </a:lnTo>
                    <a:lnTo>
                      <a:pt x="10797" y="5914"/>
                    </a:lnTo>
                    <a:lnTo>
                      <a:pt x="10766" y="7179"/>
                    </a:lnTo>
                    <a:lnTo>
                      <a:pt x="9633" y="6907"/>
                    </a:lnTo>
                    <a:lnTo>
                      <a:pt x="6443" y="817"/>
                    </a:lnTo>
                    <a:lnTo>
                      <a:pt x="3413" y="0"/>
                    </a:lnTo>
                    <a:lnTo>
                      <a:pt x="1659" y="1362"/>
                    </a:lnTo>
                    <a:lnTo>
                      <a:pt x="0" y="428"/>
                    </a:lnTo>
                    <a:lnTo>
                      <a:pt x="64" y="739"/>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83" name="Nièvre">
                <a:hlinkHover r:id="" action="ppaction://macro?name=Affichage_nom_dept"/>
              </p:cNvPr>
              <p:cNvSpPr>
                <a:spLocks/>
              </p:cNvSpPr>
              <p:nvPr/>
            </p:nvSpPr>
            <p:spPr bwMode="auto">
              <a:xfrm>
                <a:off x="4951413" y="3117850"/>
                <a:ext cx="644525" cy="641350"/>
              </a:xfrm>
              <a:custGeom>
                <a:avLst/>
                <a:gdLst>
                  <a:gd name="T0" fmla="*/ 5704 w 20000"/>
                  <a:gd name="T1" fmla="*/ 24115 h 20000"/>
                  <a:gd name="T2" fmla="*/ 60908 w 20000"/>
                  <a:gd name="T3" fmla="*/ 10807 h 20000"/>
                  <a:gd name="T4" fmla="*/ 121815 w 20000"/>
                  <a:gd name="T5" fmla="*/ 0 h 20000"/>
                  <a:gd name="T6" fmla="*/ 148434 w 20000"/>
                  <a:gd name="T7" fmla="*/ 46370 h 20000"/>
                  <a:gd name="T8" fmla="*/ 149079 w 20000"/>
                  <a:gd name="T9" fmla="*/ 46370 h 20000"/>
                  <a:gd name="T10" fmla="*/ 231546 w 20000"/>
                  <a:gd name="T11" fmla="*/ 81291 h 20000"/>
                  <a:gd name="T12" fmla="*/ 253749 w 20000"/>
                  <a:gd name="T13" fmla="*/ 53970 h 20000"/>
                  <a:gd name="T14" fmla="*/ 296900 w 20000"/>
                  <a:gd name="T15" fmla="*/ 63494 h 20000"/>
                  <a:gd name="T16" fmla="*/ 301315 w 20000"/>
                  <a:gd name="T17" fmla="*/ 17765 h 20000"/>
                  <a:gd name="T18" fmla="*/ 411723 w 20000"/>
                  <a:gd name="T19" fmla="*/ 128911 h 20000"/>
                  <a:gd name="T20" fmla="*/ 454197 w 20000"/>
                  <a:gd name="T21" fmla="*/ 140327 h 20000"/>
                  <a:gd name="T22" fmla="*/ 477045 w 20000"/>
                  <a:gd name="T23" fmla="*/ 107330 h 20000"/>
                  <a:gd name="T24" fmla="*/ 474499 w 20000"/>
                  <a:gd name="T25" fmla="*/ 149210 h 20000"/>
                  <a:gd name="T26" fmla="*/ 515749 w 20000"/>
                  <a:gd name="T27" fmla="*/ 135902 h 20000"/>
                  <a:gd name="T28" fmla="*/ 537953 w 20000"/>
                  <a:gd name="T29" fmla="*/ 187338 h 20000"/>
                  <a:gd name="T30" fmla="*/ 583617 w 20000"/>
                  <a:gd name="T31" fmla="*/ 168900 h 20000"/>
                  <a:gd name="T32" fmla="*/ 599473 w 20000"/>
                  <a:gd name="T33" fmla="*/ 235600 h 20000"/>
                  <a:gd name="T34" fmla="*/ 643880 w 20000"/>
                  <a:gd name="T35" fmla="*/ 257823 h 20000"/>
                  <a:gd name="T36" fmla="*/ 634374 w 20000"/>
                  <a:gd name="T37" fmla="*/ 293995 h 20000"/>
                  <a:gd name="T38" fmla="*/ 620420 w 20000"/>
                  <a:gd name="T39" fmla="*/ 297811 h 20000"/>
                  <a:gd name="T40" fmla="*/ 589966 w 20000"/>
                  <a:gd name="T41" fmla="*/ 301627 h 20000"/>
                  <a:gd name="T42" fmla="*/ 592512 w 20000"/>
                  <a:gd name="T43" fmla="*/ 314326 h 20000"/>
                  <a:gd name="T44" fmla="*/ 558900 w 20000"/>
                  <a:gd name="T45" fmla="*/ 322567 h 20000"/>
                  <a:gd name="T46" fmla="*/ 570952 w 20000"/>
                  <a:gd name="T47" fmla="*/ 361305 h 20000"/>
                  <a:gd name="T48" fmla="*/ 535407 w 20000"/>
                  <a:gd name="T49" fmla="*/ 415915 h 20000"/>
                  <a:gd name="T50" fmla="*/ 583617 w 20000"/>
                  <a:gd name="T51" fmla="*/ 495924 h 20000"/>
                  <a:gd name="T52" fmla="*/ 568407 w 20000"/>
                  <a:gd name="T53" fmla="*/ 542294 h 20000"/>
                  <a:gd name="T54" fmla="*/ 452295 w 20000"/>
                  <a:gd name="T55" fmla="*/ 603895 h 20000"/>
                  <a:gd name="T56" fmla="*/ 364769 w 20000"/>
                  <a:gd name="T57" fmla="*/ 574040 h 20000"/>
                  <a:gd name="T58" fmla="*/ 283559 w 20000"/>
                  <a:gd name="T59" fmla="*/ 640709 h 20000"/>
                  <a:gd name="T60" fmla="*/ 251204 w 20000"/>
                  <a:gd name="T61" fmla="*/ 594371 h 20000"/>
                  <a:gd name="T62" fmla="*/ 160487 w 20000"/>
                  <a:gd name="T63" fmla="*/ 621661 h 20000"/>
                  <a:gd name="T64" fmla="*/ 79921 w 20000"/>
                  <a:gd name="T65" fmla="*/ 539760 h 20000"/>
                  <a:gd name="T66" fmla="*/ 105315 w 20000"/>
                  <a:gd name="T67" fmla="*/ 379102 h 20000"/>
                  <a:gd name="T68" fmla="*/ 62164 w 20000"/>
                  <a:gd name="T69" fmla="*/ 224793 h 20000"/>
                  <a:gd name="T70" fmla="*/ 9507 w 20000"/>
                  <a:gd name="T71" fmla="*/ 173357 h 20000"/>
                  <a:gd name="T72" fmla="*/ 41250 w 20000"/>
                  <a:gd name="T73" fmla="*/ 103514 h 20000"/>
                  <a:gd name="T74" fmla="*/ 12697 w 20000"/>
                  <a:gd name="T75" fmla="*/ 43804 h 20000"/>
                  <a:gd name="T76" fmla="*/ 0 w 20000"/>
                  <a:gd name="T77" fmla="*/ 25397 h 20000"/>
                  <a:gd name="T78" fmla="*/ 5704 w 20000"/>
                  <a:gd name="T79" fmla="*/ 24115 h 200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000"/>
                  <a:gd name="T121" fmla="*/ 0 h 20000"/>
                  <a:gd name="T122" fmla="*/ 20000 w 20000"/>
                  <a:gd name="T123" fmla="*/ 20000 h 200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000" h="20000">
                    <a:moveTo>
                      <a:pt x="177" y="752"/>
                    </a:moveTo>
                    <a:lnTo>
                      <a:pt x="1890" y="337"/>
                    </a:lnTo>
                    <a:lnTo>
                      <a:pt x="3780" y="0"/>
                    </a:lnTo>
                    <a:lnTo>
                      <a:pt x="4606" y="1446"/>
                    </a:lnTo>
                    <a:lnTo>
                      <a:pt x="4626" y="1446"/>
                    </a:lnTo>
                    <a:lnTo>
                      <a:pt x="7185" y="2535"/>
                    </a:lnTo>
                    <a:lnTo>
                      <a:pt x="7874" y="1683"/>
                    </a:lnTo>
                    <a:lnTo>
                      <a:pt x="9213" y="1980"/>
                    </a:lnTo>
                    <a:lnTo>
                      <a:pt x="9350" y="554"/>
                    </a:lnTo>
                    <a:lnTo>
                      <a:pt x="12776" y="4020"/>
                    </a:lnTo>
                    <a:lnTo>
                      <a:pt x="14094" y="4376"/>
                    </a:lnTo>
                    <a:lnTo>
                      <a:pt x="14803" y="3347"/>
                    </a:lnTo>
                    <a:lnTo>
                      <a:pt x="14724" y="4653"/>
                    </a:lnTo>
                    <a:lnTo>
                      <a:pt x="16004" y="4238"/>
                    </a:lnTo>
                    <a:lnTo>
                      <a:pt x="16693" y="5842"/>
                    </a:lnTo>
                    <a:lnTo>
                      <a:pt x="18110" y="5267"/>
                    </a:lnTo>
                    <a:lnTo>
                      <a:pt x="18602" y="7347"/>
                    </a:lnTo>
                    <a:lnTo>
                      <a:pt x="19980" y="8040"/>
                    </a:lnTo>
                    <a:lnTo>
                      <a:pt x="19685" y="9168"/>
                    </a:lnTo>
                    <a:lnTo>
                      <a:pt x="19252" y="9287"/>
                    </a:lnTo>
                    <a:lnTo>
                      <a:pt x="18307" y="9406"/>
                    </a:lnTo>
                    <a:lnTo>
                      <a:pt x="18386" y="9802"/>
                    </a:lnTo>
                    <a:lnTo>
                      <a:pt x="17343" y="10059"/>
                    </a:lnTo>
                    <a:lnTo>
                      <a:pt x="17717" y="11267"/>
                    </a:lnTo>
                    <a:lnTo>
                      <a:pt x="16614" y="12970"/>
                    </a:lnTo>
                    <a:lnTo>
                      <a:pt x="18110" y="15465"/>
                    </a:lnTo>
                    <a:lnTo>
                      <a:pt x="17638" y="16911"/>
                    </a:lnTo>
                    <a:lnTo>
                      <a:pt x="14035" y="18832"/>
                    </a:lnTo>
                    <a:lnTo>
                      <a:pt x="11319" y="17901"/>
                    </a:lnTo>
                    <a:lnTo>
                      <a:pt x="8799" y="19980"/>
                    </a:lnTo>
                    <a:lnTo>
                      <a:pt x="7795" y="18535"/>
                    </a:lnTo>
                    <a:lnTo>
                      <a:pt x="4980" y="19386"/>
                    </a:lnTo>
                    <a:lnTo>
                      <a:pt x="2480" y="16832"/>
                    </a:lnTo>
                    <a:lnTo>
                      <a:pt x="3268" y="11822"/>
                    </a:lnTo>
                    <a:lnTo>
                      <a:pt x="1929" y="7010"/>
                    </a:lnTo>
                    <a:lnTo>
                      <a:pt x="295" y="5406"/>
                    </a:lnTo>
                    <a:lnTo>
                      <a:pt x="1280" y="3228"/>
                    </a:lnTo>
                    <a:lnTo>
                      <a:pt x="394" y="1366"/>
                    </a:lnTo>
                    <a:lnTo>
                      <a:pt x="0" y="792"/>
                    </a:lnTo>
                    <a:lnTo>
                      <a:pt x="177" y="752"/>
                    </a:lnTo>
                    <a:close/>
                  </a:path>
                </a:pathLst>
              </a:custGeom>
              <a:grpFill/>
              <a:ln w="0" algn="ctr">
                <a:solidFill>
                  <a:schemeClr val="accent1"/>
                </a:solidFill>
                <a:round/>
                <a:headEnd/>
                <a:tailEnd/>
              </a:ln>
              <a:effectLst/>
            </p:spPr>
            <p:txBody>
              <a:bodyPr/>
              <a:lstStyle/>
              <a:p>
                <a:pPr defTabSz="1215856">
                  <a:defRPr/>
                </a:pPr>
                <a:endParaRPr lang="fr-FR" sz="2400">
                  <a:solidFill>
                    <a:srgbClr val="000000"/>
                  </a:solidFill>
                  <a:latin typeface="Arial" charset="0"/>
                  <a:cs typeface="Arial"/>
                </a:endParaRPr>
              </a:p>
            </p:txBody>
          </p:sp>
          <p:sp>
            <p:nvSpPr>
              <p:cNvPr id="84" name="Saône-et-Loire">
                <a:hlinkHover r:id="" action="ppaction://macro?name=Affichage_nom_dept"/>
              </p:cNvPr>
              <p:cNvSpPr>
                <a:spLocks/>
              </p:cNvSpPr>
              <p:nvPr/>
            </p:nvSpPr>
            <p:spPr bwMode="auto">
              <a:xfrm>
                <a:off x="5311775" y="3411538"/>
                <a:ext cx="863600" cy="682625"/>
              </a:xfrm>
              <a:custGeom>
                <a:avLst/>
                <a:gdLst>
                  <a:gd name="T0" fmla="*/ 4448 w 20000"/>
                  <a:gd name="T1" fmla="*/ 280047 h 20000"/>
                  <a:gd name="T2" fmla="*/ 92060 w 20000"/>
                  <a:gd name="T3" fmla="*/ 309878 h 20000"/>
                  <a:gd name="T4" fmla="*/ 208300 w 20000"/>
                  <a:gd name="T5" fmla="*/ 248919 h 20000"/>
                  <a:gd name="T6" fmla="*/ 223500 w 20000"/>
                  <a:gd name="T7" fmla="*/ 202569 h 20000"/>
                  <a:gd name="T8" fmla="*/ 175268 w 20000"/>
                  <a:gd name="T9" fmla="*/ 121917 h 20000"/>
                  <a:gd name="T10" fmla="*/ 210805 w 20000"/>
                  <a:gd name="T11" fmla="*/ 67307 h 20000"/>
                  <a:gd name="T12" fmla="*/ 198758 w 20000"/>
                  <a:gd name="T13" fmla="*/ 29216 h 20000"/>
                  <a:gd name="T14" fmla="*/ 232395 w 20000"/>
                  <a:gd name="T15" fmla="*/ 20308 h 20000"/>
                  <a:gd name="T16" fmla="*/ 260332 w 20000"/>
                  <a:gd name="T17" fmla="*/ 4437 h 20000"/>
                  <a:gd name="T18" fmla="*/ 274323 w 20000"/>
                  <a:gd name="T19" fmla="*/ 0 h 20000"/>
                  <a:gd name="T20" fmla="*/ 435600 w 20000"/>
                  <a:gd name="T21" fmla="*/ 93349 h 20000"/>
                  <a:gd name="T22" fmla="*/ 499765 w 20000"/>
                  <a:gd name="T23" fmla="*/ 171441 h 20000"/>
                  <a:gd name="T24" fmla="*/ 604520 w 20000"/>
                  <a:gd name="T25" fmla="*/ 123828 h 20000"/>
                  <a:gd name="T26" fmla="*/ 763897 w 20000"/>
                  <a:gd name="T27" fmla="*/ 113043 h 20000"/>
                  <a:gd name="T28" fmla="*/ 766445 w 20000"/>
                  <a:gd name="T29" fmla="*/ 133999 h 20000"/>
                  <a:gd name="T30" fmla="*/ 763897 w 20000"/>
                  <a:gd name="T31" fmla="*/ 138436 h 20000"/>
                  <a:gd name="T32" fmla="*/ 862952 w 20000"/>
                  <a:gd name="T33" fmla="*/ 196221 h 20000"/>
                  <a:gd name="T34" fmla="*/ 800082 w 20000"/>
                  <a:gd name="T35" fmla="*/ 230488 h 20000"/>
                  <a:gd name="T36" fmla="*/ 856605 w 20000"/>
                  <a:gd name="T37" fmla="*/ 343531 h 20000"/>
                  <a:gd name="T38" fmla="*/ 819168 w 20000"/>
                  <a:gd name="T39" fmla="*/ 398141 h 20000"/>
                  <a:gd name="T40" fmla="*/ 847105 w 20000"/>
                  <a:gd name="T41" fmla="*/ 452751 h 20000"/>
                  <a:gd name="T42" fmla="*/ 799478 w 20000"/>
                  <a:gd name="T43" fmla="*/ 475619 h 20000"/>
                  <a:gd name="T44" fmla="*/ 730865 w 20000"/>
                  <a:gd name="T45" fmla="*/ 429883 h 20000"/>
                  <a:gd name="T46" fmla="*/ 677537 w 20000"/>
                  <a:gd name="T47" fmla="*/ 453399 h 20000"/>
                  <a:gd name="T48" fmla="*/ 621662 w 20000"/>
                  <a:gd name="T49" fmla="*/ 433706 h 20000"/>
                  <a:gd name="T50" fmla="*/ 549897 w 20000"/>
                  <a:gd name="T51" fmla="*/ 665491 h 20000"/>
                  <a:gd name="T52" fmla="*/ 523860 w 20000"/>
                  <a:gd name="T53" fmla="*/ 660406 h 20000"/>
                  <a:gd name="T54" fmla="*/ 504170 w 20000"/>
                  <a:gd name="T55" fmla="*/ 577842 h 20000"/>
                  <a:gd name="T56" fmla="*/ 474332 w 20000"/>
                  <a:gd name="T57" fmla="*/ 605796 h 20000"/>
                  <a:gd name="T58" fmla="*/ 382920 w 20000"/>
                  <a:gd name="T59" fmla="*/ 582928 h 20000"/>
                  <a:gd name="T60" fmla="*/ 363835 w 20000"/>
                  <a:gd name="T61" fmla="*/ 636275 h 20000"/>
                  <a:gd name="T62" fmla="*/ 316250 w 20000"/>
                  <a:gd name="T63" fmla="*/ 681977 h 20000"/>
                  <a:gd name="T64" fmla="*/ 230495 w 20000"/>
                  <a:gd name="T65" fmla="*/ 655320 h 20000"/>
                  <a:gd name="T66" fmla="*/ 173368 w 20000"/>
                  <a:gd name="T67" fmla="*/ 675014 h 20000"/>
                  <a:gd name="T68" fmla="*/ 129540 w 20000"/>
                  <a:gd name="T69" fmla="*/ 645149 h 20000"/>
                  <a:gd name="T70" fmla="*/ 132735 w 20000"/>
                  <a:gd name="T71" fmla="*/ 602621 h 20000"/>
                  <a:gd name="T72" fmla="*/ 180320 w 20000"/>
                  <a:gd name="T73" fmla="*/ 568968 h 20000"/>
                  <a:gd name="T74" fmla="*/ 180320 w 20000"/>
                  <a:gd name="T75" fmla="*/ 487667 h 20000"/>
                  <a:gd name="T76" fmla="*/ 55227 w 20000"/>
                  <a:gd name="T77" fmla="*/ 422272 h 20000"/>
                  <a:gd name="T78" fmla="*/ 0 w 20000"/>
                  <a:gd name="T79" fmla="*/ 283835 h 20000"/>
                  <a:gd name="T80" fmla="*/ 4448 w 20000"/>
                  <a:gd name="T81" fmla="*/ 280047 h 200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000"/>
                  <a:gd name="T124" fmla="*/ 0 h 20000"/>
                  <a:gd name="T125" fmla="*/ 20000 w 20000"/>
                  <a:gd name="T126" fmla="*/ 20000 h 200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000" h="20000">
                    <a:moveTo>
                      <a:pt x="103" y="8205"/>
                    </a:moveTo>
                    <a:lnTo>
                      <a:pt x="2132" y="9079"/>
                    </a:lnTo>
                    <a:lnTo>
                      <a:pt x="4824" y="7293"/>
                    </a:lnTo>
                    <a:lnTo>
                      <a:pt x="5176" y="5935"/>
                    </a:lnTo>
                    <a:lnTo>
                      <a:pt x="4059" y="3572"/>
                    </a:lnTo>
                    <a:lnTo>
                      <a:pt x="4882" y="1972"/>
                    </a:lnTo>
                    <a:lnTo>
                      <a:pt x="4603" y="856"/>
                    </a:lnTo>
                    <a:lnTo>
                      <a:pt x="5382" y="595"/>
                    </a:lnTo>
                    <a:lnTo>
                      <a:pt x="6029" y="130"/>
                    </a:lnTo>
                    <a:lnTo>
                      <a:pt x="6353" y="0"/>
                    </a:lnTo>
                    <a:lnTo>
                      <a:pt x="10088" y="2735"/>
                    </a:lnTo>
                    <a:lnTo>
                      <a:pt x="11574" y="5023"/>
                    </a:lnTo>
                    <a:lnTo>
                      <a:pt x="14000" y="3628"/>
                    </a:lnTo>
                    <a:lnTo>
                      <a:pt x="17691" y="3312"/>
                    </a:lnTo>
                    <a:lnTo>
                      <a:pt x="17750" y="3926"/>
                    </a:lnTo>
                    <a:lnTo>
                      <a:pt x="17691" y="4056"/>
                    </a:lnTo>
                    <a:lnTo>
                      <a:pt x="19985" y="5749"/>
                    </a:lnTo>
                    <a:lnTo>
                      <a:pt x="18529" y="6753"/>
                    </a:lnTo>
                    <a:lnTo>
                      <a:pt x="19838" y="10065"/>
                    </a:lnTo>
                    <a:lnTo>
                      <a:pt x="18971" y="11665"/>
                    </a:lnTo>
                    <a:lnTo>
                      <a:pt x="19618" y="13265"/>
                    </a:lnTo>
                    <a:lnTo>
                      <a:pt x="18515" y="13935"/>
                    </a:lnTo>
                    <a:lnTo>
                      <a:pt x="16926" y="12595"/>
                    </a:lnTo>
                    <a:lnTo>
                      <a:pt x="15691" y="13284"/>
                    </a:lnTo>
                    <a:lnTo>
                      <a:pt x="14397" y="12707"/>
                    </a:lnTo>
                    <a:lnTo>
                      <a:pt x="12735" y="19498"/>
                    </a:lnTo>
                    <a:lnTo>
                      <a:pt x="12132" y="19349"/>
                    </a:lnTo>
                    <a:lnTo>
                      <a:pt x="11676" y="16930"/>
                    </a:lnTo>
                    <a:lnTo>
                      <a:pt x="10985" y="17749"/>
                    </a:lnTo>
                    <a:lnTo>
                      <a:pt x="8868" y="17079"/>
                    </a:lnTo>
                    <a:lnTo>
                      <a:pt x="8426" y="18642"/>
                    </a:lnTo>
                    <a:lnTo>
                      <a:pt x="7324" y="19981"/>
                    </a:lnTo>
                    <a:lnTo>
                      <a:pt x="5338" y="19200"/>
                    </a:lnTo>
                    <a:lnTo>
                      <a:pt x="4015" y="19777"/>
                    </a:lnTo>
                    <a:lnTo>
                      <a:pt x="3000" y="18902"/>
                    </a:lnTo>
                    <a:lnTo>
                      <a:pt x="3074" y="17656"/>
                    </a:lnTo>
                    <a:lnTo>
                      <a:pt x="4176" y="16670"/>
                    </a:lnTo>
                    <a:lnTo>
                      <a:pt x="4176" y="14288"/>
                    </a:lnTo>
                    <a:lnTo>
                      <a:pt x="1279" y="12372"/>
                    </a:lnTo>
                    <a:lnTo>
                      <a:pt x="0" y="8316"/>
                    </a:lnTo>
                    <a:lnTo>
                      <a:pt x="103" y="8205"/>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grpSp>
        <p:grpSp>
          <p:nvGrpSpPr>
            <p:cNvPr id="10" name="Groupe 9"/>
            <p:cNvGrpSpPr/>
            <p:nvPr/>
          </p:nvGrpSpPr>
          <p:grpSpPr>
            <a:xfrm>
              <a:off x="133529" y="2080458"/>
              <a:ext cx="623435" cy="420370"/>
              <a:chOff x="1482725" y="2108200"/>
              <a:chExt cx="2587625" cy="1849438"/>
            </a:xfrm>
            <a:solidFill>
              <a:schemeClr val="accent1"/>
            </a:solidFill>
          </p:grpSpPr>
          <p:grpSp>
            <p:nvGrpSpPr>
              <p:cNvPr id="57" name="Groupe 55"/>
              <p:cNvGrpSpPr/>
              <p:nvPr/>
            </p:nvGrpSpPr>
            <p:grpSpPr>
              <a:xfrm>
                <a:off x="1482725" y="2108200"/>
                <a:ext cx="1700213" cy="1001713"/>
                <a:chOff x="1482725" y="2108200"/>
                <a:chExt cx="1700213" cy="1001713"/>
              </a:xfrm>
              <a:grpFill/>
            </p:grpSpPr>
            <p:sp>
              <p:nvSpPr>
                <p:cNvPr id="64" name="Côtes d'Armor">
                  <a:hlinkHover r:id="" action="ppaction://macro?name=Affichage_nom_dept"/>
                </p:cNvPr>
                <p:cNvSpPr>
                  <a:spLocks/>
                </p:cNvSpPr>
                <p:nvPr/>
              </p:nvSpPr>
              <p:spPr bwMode="auto">
                <a:xfrm>
                  <a:off x="2011363" y="2108200"/>
                  <a:ext cx="782637" cy="595313"/>
                </a:xfrm>
                <a:custGeom>
                  <a:avLst/>
                  <a:gdLst>
                    <a:gd name="T0" fmla="*/ 2544 w 20000"/>
                    <a:gd name="T1" fmla="*/ 140881 h 20000"/>
                    <a:gd name="T2" fmla="*/ 48915 w 20000"/>
                    <a:gd name="T3" fmla="*/ 219581 h 20000"/>
                    <a:gd name="T4" fmla="*/ 17805 w 20000"/>
                    <a:gd name="T5" fmla="*/ 259586 h 20000"/>
                    <a:gd name="T6" fmla="*/ 39367 w 20000"/>
                    <a:gd name="T7" fmla="*/ 279261 h 20000"/>
                    <a:gd name="T8" fmla="*/ 10800 w 20000"/>
                    <a:gd name="T9" fmla="*/ 316052 h 20000"/>
                    <a:gd name="T10" fmla="*/ 46371 w 20000"/>
                    <a:gd name="T11" fmla="*/ 368737 h 20000"/>
                    <a:gd name="T12" fmla="*/ 17140 w 20000"/>
                    <a:gd name="T13" fmla="*/ 455057 h 20000"/>
                    <a:gd name="T14" fmla="*/ 148662 w 20000"/>
                    <a:gd name="T15" fmla="*/ 499468 h 20000"/>
                    <a:gd name="T16" fmla="*/ 240778 w 20000"/>
                    <a:gd name="T17" fmla="*/ 459492 h 20000"/>
                    <a:gd name="T18" fmla="*/ 358291 w 20000"/>
                    <a:gd name="T19" fmla="*/ 508993 h 20000"/>
                    <a:gd name="T20" fmla="*/ 372261 w 20000"/>
                    <a:gd name="T21" fmla="*/ 552778 h 20000"/>
                    <a:gd name="T22" fmla="*/ 428181 w 20000"/>
                    <a:gd name="T23" fmla="*/ 531198 h 20000"/>
                    <a:gd name="T24" fmla="*/ 423094 w 20000"/>
                    <a:gd name="T25" fmla="*/ 594688 h 20000"/>
                    <a:gd name="T26" fmla="*/ 475178 w 20000"/>
                    <a:gd name="T27" fmla="*/ 568643 h 20000"/>
                    <a:gd name="T28" fmla="*/ 490400 w 20000"/>
                    <a:gd name="T29" fmla="*/ 512178 h 20000"/>
                    <a:gd name="T30" fmla="*/ 596526 w 20000"/>
                    <a:gd name="T31" fmla="*/ 538818 h 20000"/>
                    <a:gd name="T32" fmla="*/ 650489 w 20000"/>
                    <a:gd name="T33" fmla="*/ 462677 h 20000"/>
                    <a:gd name="T34" fmla="*/ 754697 w 20000"/>
                    <a:gd name="T35" fmla="*/ 444252 h 20000"/>
                    <a:gd name="T36" fmla="*/ 770584 w 20000"/>
                    <a:gd name="T37" fmla="*/ 401747 h 20000"/>
                    <a:gd name="T38" fmla="*/ 782011 w 20000"/>
                    <a:gd name="T39" fmla="*/ 274796 h 20000"/>
                    <a:gd name="T40" fmla="*/ 693690 w 20000"/>
                    <a:gd name="T41" fmla="*/ 225296 h 20000"/>
                    <a:gd name="T42" fmla="*/ 651780 w 20000"/>
                    <a:gd name="T43" fmla="*/ 239256 h 20000"/>
                    <a:gd name="T44" fmla="*/ 637145 w 20000"/>
                    <a:gd name="T45" fmla="*/ 191036 h 20000"/>
                    <a:gd name="T46" fmla="*/ 599696 w 20000"/>
                    <a:gd name="T47" fmla="*/ 205621 h 20000"/>
                    <a:gd name="T48" fmla="*/ 624466 w 20000"/>
                    <a:gd name="T49" fmla="*/ 175796 h 20000"/>
                    <a:gd name="T50" fmla="*/ 606661 w 20000"/>
                    <a:gd name="T51" fmla="*/ 160556 h 20000"/>
                    <a:gd name="T52" fmla="*/ 532976 w 20000"/>
                    <a:gd name="T53" fmla="*/ 184696 h 20000"/>
                    <a:gd name="T54" fmla="*/ 433229 w 20000"/>
                    <a:gd name="T55" fmla="*/ 274171 h 20000"/>
                    <a:gd name="T56" fmla="*/ 339234 w 20000"/>
                    <a:gd name="T57" fmla="*/ 91381 h 20000"/>
                    <a:gd name="T58" fmla="*/ 276975 w 20000"/>
                    <a:gd name="T59" fmla="*/ 42535 h 20000"/>
                    <a:gd name="T60" fmla="*/ 280771 w 20000"/>
                    <a:gd name="T61" fmla="*/ 0 h 20000"/>
                    <a:gd name="T62" fmla="*/ 220430 w 20000"/>
                    <a:gd name="T63" fmla="*/ 32355 h 20000"/>
                    <a:gd name="T64" fmla="*/ 212173 w 20000"/>
                    <a:gd name="T65" fmla="*/ 5715 h 20000"/>
                    <a:gd name="T66" fmla="*/ 144201 w 20000"/>
                    <a:gd name="T67" fmla="*/ 33010 h 20000"/>
                    <a:gd name="T68" fmla="*/ 93369 w 20000"/>
                    <a:gd name="T69" fmla="*/ 15240 h 20000"/>
                    <a:gd name="T70" fmla="*/ 47663 w 20000"/>
                    <a:gd name="T71" fmla="*/ 46970 h 20000"/>
                    <a:gd name="T72" fmla="*/ 42575 w 20000"/>
                    <a:gd name="T73" fmla="*/ 123766 h 20000"/>
                    <a:gd name="T74" fmla="*/ 13970 w 20000"/>
                    <a:gd name="T75" fmla="*/ 116771 h 20000"/>
                    <a:gd name="T76" fmla="*/ 0 w 20000"/>
                    <a:gd name="T77" fmla="*/ 133916 h 20000"/>
                    <a:gd name="T78" fmla="*/ 2544 w 20000"/>
                    <a:gd name="T79" fmla="*/ 140881 h 200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000"/>
                    <a:gd name="T121" fmla="*/ 0 h 20000"/>
                    <a:gd name="T122" fmla="*/ 20000 w 20000"/>
                    <a:gd name="T123" fmla="*/ 20000 h 200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000" h="20000">
                      <a:moveTo>
                        <a:pt x="65" y="4733"/>
                      </a:moveTo>
                      <a:lnTo>
                        <a:pt x="1250" y="7377"/>
                      </a:lnTo>
                      <a:lnTo>
                        <a:pt x="455" y="8721"/>
                      </a:lnTo>
                      <a:lnTo>
                        <a:pt x="1006" y="9382"/>
                      </a:lnTo>
                      <a:lnTo>
                        <a:pt x="276" y="10618"/>
                      </a:lnTo>
                      <a:lnTo>
                        <a:pt x="1185" y="12388"/>
                      </a:lnTo>
                      <a:lnTo>
                        <a:pt x="438" y="15288"/>
                      </a:lnTo>
                      <a:lnTo>
                        <a:pt x="3799" y="16780"/>
                      </a:lnTo>
                      <a:lnTo>
                        <a:pt x="6153" y="15437"/>
                      </a:lnTo>
                      <a:lnTo>
                        <a:pt x="9156" y="17100"/>
                      </a:lnTo>
                      <a:lnTo>
                        <a:pt x="9513" y="18571"/>
                      </a:lnTo>
                      <a:lnTo>
                        <a:pt x="10942" y="17846"/>
                      </a:lnTo>
                      <a:lnTo>
                        <a:pt x="10812" y="19979"/>
                      </a:lnTo>
                      <a:lnTo>
                        <a:pt x="12143" y="19104"/>
                      </a:lnTo>
                      <a:lnTo>
                        <a:pt x="12532" y="17207"/>
                      </a:lnTo>
                      <a:lnTo>
                        <a:pt x="15244" y="18102"/>
                      </a:lnTo>
                      <a:lnTo>
                        <a:pt x="16623" y="15544"/>
                      </a:lnTo>
                      <a:lnTo>
                        <a:pt x="19286" y="14925"/>
                      </a:lnTo>
                      <a:lnTo>
                        <a:pt x="19692" y="13497"/>
                      </a:lnTo>
                      <a:lnTo>
                        <a:pt x="19984" y="9232"/>
                      </a:lnTo>
                      <a:lnTo>
                        <a:pt x="17727" y="7569"/>
                      </a:lnTo>
                      <a:lnTo>
                        <a:pt x="16656" y="8038"/>
                      </a:lnTo>
                      <a:lnTo>
                        <a:pt x="16282" y="6418"/>
                      </a:lnTo>
                      <a:lnTo>
                        <a:pt x="15325" y="6908"/>
                      </a:lnTo>
                      <a:lnTo>
                        <a:pt x="15958" y="5906"/>
                      </a:lnTo>
                      <a:lnTo>
                        <a:pt x="15503" y="5394"/>
                      </a:lnTo>
                      <a:lnTo>
                        <a:pt x="13620" y="6205"/>
                      </a:lnTo>
                      <a:lnTo>
                        <a:pt x="11071" y="9211"/>
                      </a:lnTo>
                      <a:lnTo>
                        <a:pt x="8669" y="3070"/>
                      </a:lnTo>
                      <a:lnTo>
                        <a:pt x="7078" y="1429"/>
                      </a:lnTo>
                      <a:lnTo>
                        <a:pt x="7175" y="0"/>
                      </a:lnTo>
                      <a:lnTo>
                        <a:pt x="5633" y="1087"/>
                      </a:lnTo>
                      <a:lnTo>
                        <a:pt x="5422" y="192"/>
                      </a:lnTo>
                      <a:lnTo>
                        <a:pt x="3685" y="1109"/>
                      </a:lnTo>
                      <a:lnTo>
                        <a:pt x="2386" y="512"/>
                      </a:lnTo>
                      <a:lnTo>
                        <a:pt x="1218" y="1578"/>
                      </a:lnTo>
                      <a:lnTo>
                        <a:pt x="1088" y="4158"/>
                      </a:lnTo>
                      <a:lnTo>
                        <a:pt x="357" y="3923"/>
                      </a:lnTo>
                      <a:lnTo>
                        <a:pt x="0" y="4499"/>
                      </a:lnTo>
                      <a:lnTo>
                        <a:pt x="65" y="4733"/>
                      </a:lnTo>
                      <a:close/>
                    </a:path>
                  </a:pathLst>
                </a:custGeom>
                <a:grpFill/>
                <a:ln w="3175" algn="ctr">
                  <a:solidFill>
                    <a:schemeClr val="accent1"/>
                  </a:solidFill>
                  <a:round/>
                  <a:headEnd/>
                  <a:tailEnd/>
                </a:ln>
                <a:effectLst/>
              </p:spPr>
              <p:txBody>
                <a:bodyPr/>
                <a:lstStyle/>
                <a:p>
                  <a:pPr defTabSz="1215856">
                    <a:defRPr/>
                  </a:pPr>
                  <a:endParaRPr lang="fr-FR" sz="2400">
                    <a:solidFill>
                      <a:srgbClr val="000000"/>
                    </a:solidFill>
                    <a:latin typeface="Arial" charset="0"/>
                    <a:cs typeface="Arial"/>
                  </a:endParaRPr>
                </a:p>
              </p:txBody>
            </p:sp>
            <p:sp>
              <p:nvSpPr>
                <p:cNvPr id="65" name="Finistère">
                  <a:hlinkClick r:id="" action="ppaction://noaction" highlightClick="1"/>
                  <a:hlinkHover r:id="" action="ppaction://macro?name=Affichage_nom_dept"/>
                </p:cNvPr>
                <p:cNvSpPr>
                  <a:spLocks/>
                </p:cNvSpPr>
                <p:nvPr/>
              </p:nvSpPr>
              <p:spPr bwMode="auto">
                <a:xfrm>
                  <a:off x="1482725" y="2178050"/>
                  <a:ext cx="612775" cy="674688"/>
                </a:xfrm>
                <a:custGeom>
                  <a:avLst/>
                  <a:gdLst>
                    <a:gd name="T0" fmla="*/ 205096 w 20000"/>
                    <a:gd name="T1" fmla="*/ 417632 h 20000"/>
                    <a:gd name="T2" fmla="*/ 222897 w 20000"/>
                    <a:gd name="T3" fmla="*/ 382717 h 20000"/>
                    <a:gd name="T4" fmla="*/ 147955 w 20000"/>
                    <a:gd name="T5" fmla="*/ 315450 h 20000"/>
                    <a:gd name="T6" fmla="*/ 94612 w 20000"/>
                    <a:gd name="T7" fmla="*/ 354177 h 20000"/>
                    <a:gd name="T8" fmla="*/ 102885 w 20000"/>
                    <a:gd name="T9" fmla="*/ 297031 h 20000"/>
                    <a:gd name="T10" fmla="*/ 68570 w 20000"/>
                    <a:gd name="T11" fmla="*/ 293219 h 20000"/>
                    <a:gd name="T12" fmla="*/ 106684 w 20000"/>
                    <a:gd name="T13" fmla="*/ 239919 h 20000"/>
                    <a:gd name="T14" fmla="*/ 128284 w 20000"/>
                    <a:gd name="T15" fmla="*/ 279253 h 20000"/>
                    <a:gd name="T16" fmla="*/ 217167 w 20000"/>
                    <a:gd name="T17" fmla="*/ 276723 h 20000"/>
                    <a:gd name="T18" fmla="*/ 202553 w 20000"/>
                    <a:gd name="T19" fmla="*/ 247543 h 20000"/>
                    <a:gd name="T20" fmla="*/ 149854 w 20000"/>
                    <a:gd name="T21" fmla="*/ 251962 h 20000"/>
                    <a:gd name="T22" fmla="*/ 170168 w 20000"/>
                    <a:gd name="T23" fmla="*/ 207534 h 20000"/>
                    <a:gd name="T24" fmla="*/ 6986 w 20000"/>
                    <a:gd name="T25" fmla="*/ 235466 h 20000"/>
                    <a:gd name="T26" fmla="*/ 42557 w 20000"/>
                    <a:gd name="T27" fmla="*/ 83155 h 20000"/>
                    <a:gd name="T28" fmla="*/ 133340 w 20000"/>
                    <a:gd name="T29" fmla="*/ 36804 h 20000"/>
                    <a:gd name="T30" fmla="*/ 235581 w 20000"/>
                    <a:gd name="T31" fmla="*/ 21590 h 20000"/>
                    <a:gd name="T32" fmla="*/ 241924 w 20000"/>
                    <a:gd name="T33" fmla="*/ 47599 h 20000"/>
                    <a:gd name="T34" fmla="*/ 380380 w 20000"/>
                    <a:gd name="T35" fmla="*/ 0 h 20000"/>
                    <a:gd name="T36" fmla="*/ 439421 w 20000"/>
                    <a:gd name="T37" fmla="*/ 69830 h 20000"/>
                    <a:gd name="T38" fmla="*/ 466720 w 20000"/>
                    <a:gd name="T39" fmla="*/ 17137 h 20000"/>
                    <a:gd name="T40" fmla="*/ 542919 w 20000"/>
                    <a:gd name="T41" fmla="*/ 47599 h 20000"/>
                    <a:gd name="T42" fmla="*/ 528947 w 20000"/>
                    <a:gd name="T43" fmla="*/ 64736 h 20000"/>
                    <a:gd name="T44" fmla="*/ 531490 w 20000"/>
                    <a:gd name="T45" fmla="*/ 71719 h 20000"/>
                    <a:gd name="T46" fmla="*/ 577847 w 20000"/>
                    <a:gd name="T47" fmla="*/ 150422 h 20000"/>
                    <a:gd name="T48" fmla="*/ 546749 w 20000"/>
                    <a:gd name="T49" fmla="*/ 190397 h 20000"/>
                    <a:gd name="T50" fmla="*/ 568318 w 20000"/>
                    <a:gd name="T51" fmla="*/ 210098 h 20000"/>
                    <a:gd name="T52" fmla="*/ 540376 w 20000"/>
                    <a:gd name="T53" fmla="*/ 246902 h 20000"/>
                    <a:gd name="T54" fmla="*/ 575304 w 20000"/>
                    <a:gd name="T55" fmla="*/ 299595 h 20000"/>
                    <a:gd name="T56" fmla="*/ 546105 w 20000"/>
                    <a:gd name="T57" fmla="*/ 385888 h 20000"/>
                    <a:gd name="T58" fmla="*/ 469906 w 20000"/>
                    <a:gd name="T59" fmla="*/ 420803 h 20000"/>
                    <a:gd name="T60" fmla="*/ 466077 w 20000"/>
                    <a:gd name="T61" fmla="*/ 441752 h 20000"/>
                    <a:gd name="T62" fmla="*/ 499105 w 20000"/>
                    <a:gd name="T63" fmla="*/ 517283 h 20000"/>
                    <a:gd name="T64" fmla="*/ 612132 w 20000"/>
                    <a:gd name="T65" fmla="*/ 552839 h 20000"/>
                    <a:gd name="T66" fmla="*/ 598804 w 20000"/>
                    <a:gd name="T67" fmla="*/ 611234 h 20000"/>
                    <a:gd name="T68" fmla="*/ 542919 w 20000"/>
                    <a:gd name="T69" fmla="*/ 621995 h 20000"/>
                    <a:gd name="T70" fmla="*/ 533390 w 20000"/>
                    <a:gd name="T71" fmla="*/ 674047 h 20000"/>
                    <a:gd name="T72" fmla="*/ 390521 w 20000"/>
                    <a:gd name="T73" fmla="*/ 644867 h 20000"/>
                    <a:gd name="T74" fmla="*/ 344165 w 20000"/>
                    <a:gd name="T75" fmla="*/ 561712 h 20000"/>
                    <a:gd name="T76" fmla="*/ 335280 w 20000"/>
                    <a:gd name="T77" fmla="*/ 594704 h 20000"/>
                    <a:gd name="T78" fmla="*/ 257182 w 20000"/>
                    <a:gd name="T79" fmla="*/ 585832 h 20000"/>
                    <a:gd name="T80" fmla="*/ 242567 w 20000"/>
                    <a:gd name="T81" fmla="*/ 620747 h 20000"/>
                    <a:gd name="T82" fmla="*/ 152397 w 20000"/>
                    <a:gd name="T83" fmla="*/ 615653 h 20000"/>
                    <a:gd name="T84" fmla="*/ 165725 w 20000"/>
                    <a:gd name="T85" fmla="*/ 570584 h 20000"/>
                    <a:gd name="T86" fmla="*/ 123811 w 20000"/>
                    <a:gd name="T87" fmla="*/ 481727 h 20000"/>
                    <a:gd name="T88" fmla="*/ 0 w 20000"/>
                    <a:gd name="T89" fmla="*/ 436658 h 20000"/>
                    <a:gd name="T90" fmla="*/ 205096 w 20000"/>
                    <a:gd name="T91" fmla="*/ 417632 h 200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0000"/>
                    <a:gd name="T139" fmla="*/ 0 h 20000"/>
                    <a:gd name="T140" fmla="*/ 20000 w 20000"/>
                    <a:gd name="T141" fmla="*/ 20000 h 2000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0000" h="20000">
                      <a:moveTo>
                        <a:pt x="6694" y="12380"/>
                      </a:moveTo>
                      <a:lnTo>
                        <a:pt x="7275" y="11345"/>
                      </a:lnTo>
                      <a:lnTo>
                        <a:pt x="4829" y="9351"/>
                      </a:lnTo>
                      <a:lnTo>
                        <a:pt x="3088" y="10499"/>
                      </a:lnTo>
                      <a:lnTo>
                        <a:pt x="3358" y="8805"/>
                      </a:lnTo>
                      <a:lnTo>
                        <a:pt x="2238" y="8692"/>
                      </a:lnTo>
                      <a:lnTo>
                        <a:pt x="3482" y="7112"/>
                      </a:lnTo>
                      <a:lnTo>
                        <a:pt x="4187" y="8278"/>
                      </a:lnTo>
                      <a:lnTo>
                        <a:pt x="7088" y="8203"/>
                      </a:lnTo>
                      <a:lnTo>
                        <a:pt x="6611" y="7338"/>
                      </a:lnTo>
                      <a:lnTo>
                        <a:pt x="4891" y="7469"/>
                      </a:lnTo>
                      <a:lnTo>
                        <a:pt x="5554" y="6152"/>
                      </a:lnTo>
                      <a:lnTo>
                        <a:pt x="228" y="6980"/>
                      </a:lnTo>
                      <a:lnTo>
                        <a:pt x="1389" y="2465"/>
                      </a:lnTo>
                      <a:lnTo>
                        <a:pt x="4352" y="1091"/>
                      </a:lnTo>
                      <a:lnTo>
                        <a:pt x="7689" y="640"/>
                      </a:lnTo>
                      <a:lnTo>
                        <a:pt x="7896" y="1411"/>
                      </a:lnTo>
                      <a:lnTo>
                        <a:pt x="12415" y="0"/>
                      </a:lnTo>
                      <a:lnTo>
                        <a:pt x="14342" y="2070"/>
                      </a:lnTo>
                      <a:lnTo>
                        <a:pt x="15233" y="508"/>
                      </a:lnTo>
                      <a:lnTo>
                        <a:pt x="17720" y="1411"/>
                      </a:lnTo>
                      <a:lnTo>
                        <a:pt x="17264" y="1919"/>
                      </a:lnTo>
                      <a:lnTo>
                        <a:pt x="17347" y="2126"/>
                      </a:lnTo>
                      <a:lnTo>
                        <a:pt x="18860" y="4459"/>
                      </a:lnTo>
                      <a:lnTo>
                        <a:pt x="17845" y="5644"/>
                      </a:lnTo>
                      <a:lnTo>
                        <a:pt x="18549" y="6228"/>
                      </a:lnTo>
                      <a:lnTo>
                        <a:pt x="17637" y="7319"/>
                      </a:lnTo>
                      <a:lnTo>
                        <a:pt x="18777" y="8881"/>
                      </a:lnTo>
                      <a:lnTo>
                        <a:pt x="17824" y="11439"/>
                      </a:lnTo>
                      <a:lnTo>
                        <a:pt x="15337" y="12474"/>
                      </a:lnTo>
                      <a:lnTo>
                        <a:pt x="15212" y="13095"/>
                      </a:lnTo>
                      <a:lnTo>
                        <a:pt x="16290" y="15334"/>
                      </a:lnTo>
                      <a:lnTo>
                        <a:pt x="19979" y="16388"/>
                      </a:lnTo>
                      <a:lnTo>
                        <a:pt x="19544" y="18119"/>
                      </a:lnTo>
                      <a:lnTo>
                        <a:pt x="17720" y="18438"/>
                      </a:lnTo>
                      <a:lnTo>
                        <a:pt x="17409" y="19981"/>
                      </a:lnTo>
                      <a:lnTo>
                        <a:pt x="12746" y="19116"/>
                      </a:lnTo>
                      <a:lnTo>
                        <a:pt x="11233" y="16651"/>
                      </a:lnTo>
                      <a:lnTo>
                        <a:pt x="10943" y="17629"/>
                      </a:lnTo>
                      <a:lnTo>
                        <a:pt x="8394" y="17366"/>
                      </a:lnTo>
                      <a:lnTo>
                        <a:pt x="7917" y="18401"/>
                      </a:lnTo>
                      <a:lnTo>
                        <a:pt x="4974" y="18250"/>
                      </a:lnTo>
                      <a:lnTo>
                        <a:pt x="5409" y="16914"/>
                      </a:lnTo>
                      <a:lnTo>
                        <a:pt x="4041" y="14280"/>
                      </a:lnTo>
                      <a:lnTo>
                        <a:pt x="0" y="12944"/>
                      </a:lnTo>
                      <a:lnTo>
                        <a:pt x="6694" y="12380"/>
                      </a:lnTo>
                      <a:close/>
                    </a:path>
                  </a:pathLst>
                </a:custGeom>
                <a:grpFill/>
                <a:ln w="3175">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66" name="Ille-et-Vilaine">
                  <a:hlinkHover r:id="" action="ppaction://macro?name=Affichage_nom_dept"/>
                </p:cNvPr>
                <p:cNvSpPr>
                  <a:spLocks/>
                </p:cNvSpPr>
                <p:nvPr/>
              </p:nvSpPr>
              <p:spPr bwMode="auto">
                <a:xfrm>
                  <a:off x="2601913" y="2268538"/>
                  <a:ext cx="581025" cy="728662"/>
                </a:xfrm>
                <a:custGeom>
                  <a:avLst/>
                  <a:gdLst>
                    <a:gd name="T0" fmla="*/ 5723 w 20000"/>
                    <a:gd name="T1" fmla="*/ 461024 h 20000"/>
                    <a:gd name="T2" fmla="*/ 56505 w 20000"/>
                    <a:gd name="T3" fmla="*/ 419819 h 20000"/>
                    <a:gd name="T4" fmla="*/ 19058 w 20000"/>
                    <a:gd name="T5" fmla="*/ 427433 h 20000"/>
                    <a:gd name="T6" fmla="*/ 5084 w 20000"/>
                    <a:gd name="T7" fmla="*/ 378613 h 20000"/>
                    <a:gd name="T8" fmla="*/ 59061 w 20000"/>
                    <a:gd name="T9" fmla="*/ 303123 h 20000"/>
                    <a:gd name="T10" fmla="*/ 163181 w 20000"/>
                    <a:gd name="T11" fmla="*/ 284105 h 20000"/>
                    <a:gd name="T12" fmla="*/ 179711 w 20000"/>
                    <a:gd name="T13" fmla="*/ 241624 h 20000"/>
                    <a:gd name="T14" fmla="*/ 190489 w 20000"/>
                    <a:gd name="T15" fmla="*/ 115420 h 20000"/>
                    <a:gd name="T16" fmla="*/ 102231 w 20000"/>
                    <a:gd name="T17" fmla="*/ 65944 h 20000"/>
                    <a:gd name="T18" fmla="*/ 93342 w 20000"/>
                    <a:gd name="T19" fmla="*/ 44376 h 20000"/>
                    <a:gd name="T20" fmla="*/ 231771 w 20000"/>
                    <a:gd name="T21" fmla="*/ 0 h 20000"/>
                    <a:gd name="T22" fmla="*/ 229883 w 20000"/>
                    <a:gd name="T23" fmla="*/ 64049 h 20000"/>
                    <a:gd name="T24" fmla="*/ 353699 w 20000"/>
                    <a:gd name="T25" fmla="*/ 61499 h 20000"/>
                    <a:gd name="T26" fmla="*/ 412121 w 20000"/>
                    <a:gd name="T27" fmla="*/ 182639 h 20000"/>
                    <a:gd name="T28" fmla="*/ 497212 w 20000"/>
                    <a:gd name="T29" fmla="*/ 132544 h 20000"/>
                    <a:gd name="T30" fmla="*/ 575941 w 20000"/>
                    <a:gd name="T31" fmla="*/ 160451 h 20000"/>
                    <a:gd name="T32" fmla="*/ 580386 w 20000"/>
                    <a:gd name="T33" fmla="*/ 284105 h 20000"/>
                    <a:gd name="T34" fmla="*/ 551829 w 20000"/>
                    <a:gd name="T35" fmla="*/ 326586 h 20000"/>
                    <a:gd name="T36" fmla="*/ 580386 w 20000"/>
                    <a:gd name="T37" fmla="*/ 497202 h 20000"/>
                    <a:gd name="T38" fmla="*/ 516880 w 20000"/>
                    <a:gd name="T39" fmla="*/ 525730 h 20000"/>
                    <a:gd name="T40" fmla="*/ 469904 w 20000"/>
                    <a:gd name="T41" fmla="*/ 629090 h 20000"/>
                    <a:gd name="T42" fmla="*/ 470543 w 20000"/>
                    <a:gd name="T43" fmla="*/ 632260 h 20000"/>
                    <a:gd name="T44" fmla="*/ 464181 w 20000"/>
                    <a:gd name="T45" fmla="*/ 653828 h 20000"/>
                    <a:gd name="T46" fmla="*/ 365755 w 20000"/>
                    <a:gd name="T47" fmla="*/ 608178 h 20000"/>
                    <a:gd name="T48" fmla="*/ 273692 w 20000"/>
                    <a:gd name="T49" fmla="*/ 684287 h 20000"/>
                    <a:gd name="T50" fmla="*/ 126373 w 20000"/>
                    <a:gd name="T51" fmla="*/ 689970 h 20000"/>
                    <a:gd name="T52" fmla="*/ 66673 w 20000"/>
                    <a:gd name="T53" fmla="*/ 728043 h 20000"/>
                    <a:gd name="T54" fmla="*/ 56505 w 20000"/>
                    <a:gd name="T55" fmla="*/ 663993 h 20000"/>
                    <a:gd name="T56" fmla="*/ 90814 w 20000"/>
                    <a:gd name="T57" fmla="*/ 646870 h 20000"/>
                    <a:gd name="T58" fmla="*/ 59061 w 20000"/>
                    <a:gd name="T59" fmla="*/ 630366 h 20000"/>
                    <a:gd name="T60" fmla="*/ 102231 w 20000"/>
                    <a:gd name="T61" fmla="*/ 573931 h 20000"/>
                    <a:gd name="T62" fmla="*/ 69839 w 20000"/>
                    <a:gd name="T63" fmla="*/ 577720 h 20000"/>
                    <a:gd name="T64" fmla="*/ 89536 w 20000"/>
                    <a:gd name="T65" fmla="*/ 530174 h 20000"/>
                    <a:gd name="T66" fmla="*/ 63506 w 20000"/>
                    <a:gd name="T67" fmla="*/ 483868 h 20000"/>
                    <a:gd name="T68" fmla="*/ 0 w 20000"/>
                    <a:gd name="T69" fmla="*/ 471809 h 20000"/>
                    <a:gd name="T70" fmla="*/ 5723 w 20000"/>
                    <a:gd name="T71" fmla="*/ 461024 h 200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0000"/>
                    <a:gd name="T109" fmla="*/ 0 h 20000"/>
                    <a:gd name="T110" fmla="*/ 20000 w 20000"/>
                    <a:gd name="T111" fmla="*/ 20000 h 2000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0000" h="20000">
                      <a:moveTo>
                        <a:pt x="197" y="12654"/>
                      </a:moveTo>
                      <a:lnTo>
                        <a:pt x="1945" y="11523"/>
                      </a:lnTo>
                      <a:lnTo>
                        <a:pt x="656" y="11732"/>
                      </a:lnTo>
                      <a:lnTo>
                        <a:pt x="175" y="10392"/>
                      </a:lnTo>
                      <a:lnTo>
                        <a:pt x="2033" y="8320"/>
                      </a:lnTo>
                      <a:lnTo>
                        <a:pt x="5617" y="7798"/>
                      </a:lnTo>
                      <a:lnTo>
                        <a:pt x="6186" y="6632"/>
                      </a:lnTo>
                      <a:lnTo>
                        <a:pt x="6557" y="3168"/>
                      </a:lnTo>
                      <a:lnTo>
                        <a:pt x="3519" y="1810"/>
                      </a:lnTo>
                      <a:lnTo>
                        <a:pt x="3213" y="1218"/>
                      </a:lnTo>
                      <a:lnTo>
                        <a:pt x="7978" y="0"/>
                      </a:lnTo>
                      <a:lnTo>
                        <a:pt x="7913" y="1758"/>
                      </a:lnTo>
                      <a:lnTo>
                        <a:pt x="12175" y="1688"/>
                      </a:lnTo>
                      <a:lnTo>
                        <a:pt x="14186" y="5013"/>
                      </a:lnTo>
                      <a:lnTo>
                        <a:pt x="17115" y="3638"/>
                      </a:lnTo>
                      <a:lnTo>
                        <a:pt x="19825" y="4404"/>
                      </a:lnTo>
                      <a:lnTo>
                        <a:pt x="19978" y="7798"/>
                      </a:lnTo>
                      <a:lnTo>
                        <a:pt x="18995" y="8964"/>
                      </a:lnTo>
                      <a:lnTo>
                        <a:pt x="19978" y="13647"/>
                      </a:lnTo>
                      <a:lnTo>
                        <a:pt x="17792" y="14430"/>
                      </a:lnTo>
                      <a:lnTo>
                        <a:pt x="16175" y="17267"/>
                      </a:lnTo>
                      <a:lnTo>
                        <a:pt x="16197" y="17354"/>
                      </a:lnTo>
                      <a:lnTo>
                        <a:pt x="15978" y="17946"/>
                      </a:lnTo>
                      <a:lnTo>
                        <a:pt x="12590" y="16693"/>
                      </a:lnTo>
                      <a:lnTo>
                        <a:pt x="9421" y="18782"/>
                      </a:lnTo>
                      <a:lnTo>
                        <a:pt x="4350" y="18938"/>
                      </a:lnTo>
                      <a:lnTo>
                        <a:pt x="2295" y="19983"/>
                      </a:lnTo>
                      <a:lnTo>
                        <a:pt x="1945" y="18225"/>
                      </a:lnTo>
                      <a:lnTo>
                        <a:pt x="3126" y="17755"/>
                      </a:lnTo>
                      <a:lnTo>
                        <a:pt x="2033" y="17302"/>
                      </a:lnTo>
                      <a:lnTo>
                        <a:pt x="3519" y="15753"/>
                      </a:lnTo>
                      <a:lnTo>
                        <a:pt x="2404" y="15857"/>
                      </a:lnTo>
                      <a:lnTo>
                        <a:pt x="3082" y="14552"/>
                      </a:lnTo>
                      <a:lnTo>
                        <a:pt x="2186" y="13281"/>
                      </a:lnTo>
                      <a:lnTo>
                        <a:pt x="0" y="12950"/>
                      </a:lnTo>
                      <a:lnTo>
                        <a:pt x="197" y="12654"/>
                      </a:lnTo>
                      <a:close/>
                    </a:path>
                  </a:pathLst>
                </a:custGeom>
                <a:grpFill/>
                <a:ln w="3175" algn="ctr">
                  <a:solidFill>
                    <a:schemeClr val="accent1"/>
                  </a:solidFill>
                  <a:round/>
                  <a:headEnd/>
                  <a:tailEnd/>
                </a:ln>
                <a:effectLst/>
              </p:spPr>
              <p:txBody>
                <a:bodyPr/>
                <a:lstStyle/>
                <a:p>
                  <a:pPr defTabSz="1215856">
                    <a:defRPr/>
                  </a:pPr>
                  <a:endParaRPr lang="fr-FR" sz="2400">
                    <a:solidFill>
                      <a:srgbClr val="000000"/>
                    </a:solidFill>
                    <a:latin typeface="Arial" charset="0"/>
                    <a:cs typeface="Arial"/>
                  </a:endParaRPr>
                </a:p>
              </p:txBody>
            </p:sp>
            <p:sp>
              <p:nvSpPr>
                <p:cNvPr id="67" name="Morbihan">
                  <a:hlinkHover r:id="" action="ppaction://macro?name=Affichage_nom_dept"/>
                </p:cNvPr>
                <p:cNvSpPr>
                  <a:spLocks/>
                </p:cNvSpPr>
                <p:nvPr/>
              </p:nvSpPr>
              <p:spPr bwMode="auto">
                <a:xfrm>
                  <a:off x="1947863" y="2563813"/>
                  <a:ext cx="757237" cy="546100"/>
                </a:xfrm>
                <a:custGeom>
                  <a:avLst/>
                  <a:gdLst>
                    <a:gd name="T0" fmla="*/ 4430 w 20000"/>
                    <a:gd name="T1" fmla="*/ 34923 h 20000"/>
                    <a:gd name="T2" fmla="*/ 79964 w 20000"/>
                    <a:gd name="T3" fmla="*/ 0 h 20000"/>
                    <a:gd name="T4" fmla="*/ 211988 w 20000"/>
                    <a:gd name="T5" fmla="*/ 44453 h 20000"/>
                    <a:gd name="T6" fmla="*/ 304031 w 20000"/>
                    <a:gd name="T7" fmla="*/ 4451 h 20000"/>
                    <a:gd name="T8" fmla="*/ 420834 w 20000"/>
                    <a:gd name="T9" fmla="*/ 53982 h 20000"/>
                    <a:gd name="T10" fmla="*/ 435411 w 20000"/>
                    <a:gd name="T11" fmla="*/ 97151 h 20000"/>
                    <a:gd name="T12" fmla="*/ 490652 w 20000"/>
                    <a:gd name="T13" fmla="*/ 76208 h 20000"/>
                    <a:gd name="T14" fmla="*/ 485578 w 20000"/>
                    <a:gd name="T15" fmla="*/ 139064 h 20000"/>
                    <a:gd name="T16" fmla="*/ 537600 w 20000"/>
                    <a:gd name="T17" fmla="*/ 113671 h 20000"/>
                    <a:gd name="T18" fmla="*/ 553502 w 20000"/>
                    <a:gd name="T19" fmla="*/ 57149 h 20000"/>
                    <a:gd name="T20" fmla="*/ 658872 w 20000"/>
                    <a:gd name="T21" fmla="*/ 83826 h 20000"/>
                    <a:gd name="T22" fmla="*/ 672805 w 20000"/>
                    <a:gd name="T23" fmla="*/ 132702 h 20000"/>
                    <a:gd name="T24" fmla="*/ 710250 w 20000"/>
                    <a:gd name="T25" fmla="*/ 124456 h 20000"/>
                    <a:gd name="T26" fmla="*/ 660121 w 20000"/>
                    <a:gd name="T27" fmla="*/ 165741 h 20000"/>
                    <a:gd name="T28" fmla="*/ 653761 w 20000"/>
                    <a:gd name="T29" fmla="*/ 177155 h 20000"/>
                    <a:gd name="T30" fmla="*/ 717255 w 20000"/>
                    <a:gd name="T31" fmla="*/ 188596 h 20000"/>
                    <a:gd name="T32" fmla="*/ 743266 w 20000"/>
                    <a:gd name="T33" fmla="*/ 234960 h 20000"/>
                    <a:gd name="T34" fmla="*/ 724221 w 20000"/>
                    <a:gd name="T35" fmla="*/ 282579 h 20000"/>
                    <a:gd name="T36" fmla="*/ 756593 w 20000"/>
                    <a:gd name="T37" fmla="*/ 279412 h 20000"/>
                    <a:gd name="T38" fmla="*/ 712787 w 20000"/>
                    <a:gd name="T39" fmla="*/ 335906 h 20000"/>
                    <a:gd name="T40" fmla="*/ 744553 w 20000"/>
                    <a:gd name="T41" fmla="*/ 351798 h 20000"/>
                    <a:gd name="T42" fmla="*/ 710250 w 20000"/>
                    <a:gd name="T43" fmla="*/ 368945 h 20000"/>
                    <a:gd name="T44" fmla="*/ 720435 w 20000"/>
                    <a:gd name="T45" fmla="*/ 433057 h 20000"/>
                    <a:gd name="T46" fmla="*/ 687420 w 20000"/>
                    <a:gd name="T47" fmla="*/ 523874 h 20000"/>
                    <a:gd name="T48" fmla="*/ 625213 w 20000"/>
                    <a:gd name="T49" fmla="*/ 506098 h 20000"/>
                    <a:gd name="T50" fmla="*/ 613778 w 20000"/>
                    <a:gd name="T51" fmla="*/ 540393 h 20000"/>
                    <a:gd name="T52" fmla="*/ 544605 w 20000"/>
                    <a:gd name="T53" fmla="*/ 545472 h 20000"/>
                    <a:gd name="T54" fmla="*/ 526848 w 20000"/>
                    <a:gd name="T55" fmla="*/ 514344 h 20000"/>
                    <a:gd name="T56" fmla="*/ 563649 w 20000"/>
                    <a:gd name="T57" fmla="*/ 509894 h 20000"/>
                    <a:gd name="T58" fmla="*/ 527453 w 20000"/>
                    <a:gd name="T59" fmla="*/ 492118 h 20000"/>
                    <a:gd name="T60" fmla="*/ 393536 w 20000"/>
                    <a:gd name="T61" fmla="*/ 506098 h 20000"/>
                    <a:gd name="T62" fmla="*/ 340870 w 20000"/>
                    <a:gd name="T63" fmla="*/ 464185 h 20000"/>
                    <a:gd name="T64" fmla="*/ 426552 w 20000"/>
                    <a:gd name="T65" fmla="*/ 471803 h 20000"/>
                    <a:gd name="T66" fmla="*/ 437948 w 20000"/>
                    <a:gd name="T67" fmla="*/ 431801 h 20000"/>
                    <a:gd name="T68" fmla="*/ 370668 w 20000"/>
                    <a:gd name="T69" fmla="*/ 412114 h 20000"/>
                    <a:gd name="T70" fmla="*/ 343407 w 20000"/>
                    <a:gd name="T71" fmla="*/ 435597 h 20000"/>
                    <a:gd name="T72" fmla="*/ 324968 w 20000"/>
                    <a:gd name="T73" fmla="*/ 403213 h 20000"/>
                    <a:gd name="T74" fmla="*/ 330685 w 20000"/>
                    <a:gd name="T75" fmla="*/ 455284 h 20000"/>
                    <a:gd name="T76" fmla="*/ 247541 w 20000"/>
                    <a:gd name="T77" fmla="*/ 422900 h 20000"/>
                    <a:gd name="T78" fmla="*/ 255795 w 20000"/>
                    <a:gd name="T79" fmla="*/ 506098 h 20000"/>
                    <a:gd name="T80" fmla="*/ 236750 w 20000"/>
                    <a:gd name="T81" fmla="*/ 501647 h 20000"/>
                    <a:gd name="T82" fmla="*/ 232320 w 20000"/>
                    <a:gd name="T83" fmla="*/ 410203 h 20000"/>
                    <a:gd name="T84" fmla="*/ 147888 w 20000"/>
                    <a:gd name="T85" fmla="*/ 347975 h 20000"/>
                    <a:gd name="T86" fmla="*/ 179011 w 20000"/>
                    <a:gd name="T87" fmla="*/ 343524 h 20000"/>
                    <a:gd name="T88" fmla="*/ 104082 w 20000"/>
                    <a:gd name="T89" fmla="*/ 338445 h 20000"/>
                    <a:gd name="T90" fmla="*/ 67280 w 20000"/>
                    <a:gd name="T91" fmla="*/ 288286 h 20000"/>
                    <a:gd name="T92" fmla="*/ 76784 w 20000"/>
                    <a:gd name="T93" fmla="*/ 235588 h 20000"/>
                    <a:gd name="T94" fmla="*/ 133312 w 20000"/>
                    <a:gd name="T95" fmla="*/ 225430 h 20000"/>
                    <a:gd name="T96" fmla="*/ 145995 w 20000"/>
                    <a:gd name="T97" fmla="*/ 166369 h 20000"/>
                    <a:gd name="T98" fmla="*/ 33016 w 20000"/>
                    <a:gd name="T99" fmla="*/ 131446 h 20000"/>
                    <a:gd name="T100" fmla="*/ 0 w 20000"/>
                    <a:gd name="T101" fmla="*/ 55238 h 20000"/>
                    <a:gd name="T102" fmla="*/ 4430 w 20000"/>
                    <a:gd name="T103" fmla="*/ 34923 h 200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0000"/>
                    <a:gd name="T157" fmla="*/ 0 h 20000"/>
                    <a:gd name="T158" fmla="*/ 20000 w 20000"/>
                    <a:gd name="T159" fmla="*/ 20000 h 2000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0000" h="20000">
                      <a:moveTo>
                        <a:pt x="117" y="1279"/>
                      </a:moveTo>
                      <a:lnTo>
                        <a:pt x="2112" y="0"/>
                      </a:lnTo>
                      <a:lnTo>
                        <a:pt x="5599" y="1628"/>
                      </a:lnTo>
                      <a:lnTo>
                        <a:pt x="8030" y="163"/>
                      </a:lnTo>
                      <a:lnTo>
                        <a:pt x="11115" y="1977"/>
                      </a:lnTo>
                      <a:lnTo>
                        <a:pt x="11500" y="3558"/>
                      </a:lnTo>
                      <a:lnTo>
                        <a:pt x="12959" y="2791"/>
                      </a:lnTo>
                      <a:lnTo>
                        <a:pt x="12825" y="5093"/>
                      </a:lnTo>
                      <a:lnTo>
                        <a:pt x="14199" y="4163"/>
                      </a:lnTo>
                      <a:lnTo>
                        <a:pt x="14619" y="2093"/>
                      </a:lnTo>
                      <a:lnTo>
                        <a:pt x="17402" y="3070"/>
                      </a:lnTo>
                      <a:lnTo>
                        <a:pt x="17770" y="4860"/>
                      </a:lnTo>
                      <a:lnTo>
                        <a:pt x="18759" y="4558"/>
                      </a:lnTo>
                      <a:lnTo>
                        <a:pt x="17435" y="6070"/>
                      </a:lnTo>
                      <a:lnTo>
                        <a:pt x="17267" y="6488"/>
                      </a:lnTo>
                      <a:lnTo>
                        <a:pt x="18944" y="6907"/>
                      </a:lnTo>
                      <a:lnTo>
                        <a:pt x="19631" y="8605"/>
                      </a:lnTo>
                      <a:lnTo>
                        <a:pt x="19128" y="10349"/>
                      </a:lnTo>
                      <a:lnTo>
                        <a:pt x="19983" y="10233"/>
                      </a:lnTo>
                      <a:lnTo>
                        <a:pt x="18826" y="12302"/>
                      </a:lnTo>
                      <a:lnTo>
                        <a:pt x="19665" y="12884"/>
                      </a:lnTo>
                      <a:lnTo>
                        <a:pt x="18759" y="13512"/>
                      </a:lnTo>
                      <a:lnTo>
                        <a:pt x="19028" y="15860"/>
                      </a:lnTo>
                      <a:lnTo>
                        <a:pt x="18156" y="19186"/>
                      </a:lnTo>
                      <a:lnTo>
                        <a:pt x="16513" y="18535"/>
                      </a:lnTo>
                      <a:lnTo>
                        <a:pt x="16211" y="19791"/>
                      </a:lnTo>
                      <a:lnTo>
                        <a:pt x="14384" y="19977"/>
                      </a:lnTo>
                      <a:lnTo>
                        <a:pt x="13915" y="18837"/>
                      </a:lnTo>
                      <a:lnTo>
                        <a:pt x="14887" y="18674"/>
                      </a:lnTo>
                      <a:lnTo>
                        <a:pt x="13931" y="18023"/>
                      </a:lnTo>
                      <a:lnTo>
                        <a:pt x="10394" y="18535"/>
                      </a:lnTo>
                      <a:lnTo>
                        <a:pt x="9003" y="17000"/>
                      </a:lnTo>
                      <a:lnTo>
                        <a:pt x="11266" y="17279"/>
                      </a:lnTo>
                      <a:lnTo>
                        <a:pt x="11567" y="15814"/>
                      </a:lnTo>
                      <a:lnTo>
                        <a:pt x="9790" y="15093"/>
                      </a:lnTo>
                      <a:lnTo>
                        <a:pt x="9070" y="15953"/>
                      </a:lnTo>
                      <a:lnTo>
                        <a:pt x="8583" y="14767"/>
                      </a:lnTo>
                      <a:lnTo>
                        <a:pt x="8734" y="16674"/>
                      </a:lnTo>
                      <a:lnTo>
                        <a:pt x="6538" y="15488"/>
                      </a:lnTo>
                      <a:lnTo>
                        <a:pt x="6756" y="18535"/>
                      </a:lnTo>
                      <a:lnTo>
                        <a:pt x="6253" y="18372"/>
                      </a:lnTo>
                      <a:lnTo>
                        <a:pt x="6136" y="15023"/>
                      </a:lnTo>
                      <a:lnTo>
                        <a:pt x="3906" y="12744"/>
                      </a:lnTo>
                      <a:lnTo>
                        <a:pt x="4728" y="12581"/>
                      </a:lnTo>
                      <a:lnTo>
                        <a:pt x="2749" y="12395"/>
                      </a:lnTo>
                      <a:lnTo>
                        <a:pt x="1777" y="10558"/>
                      </a:lnTo>
                      <a:lnTo>
                        <a:pt x="2028" y="8628"/>
                      </a:lnTo>
                      <a:lnTo>
                        <a:pt x="3521" y="8256"/>
                      </a:lnTo>
                      <a:lnTo>
                        <a:pt x="3856" y="6093"/>
                      </a:lnTo>
                      <a:lnTo>
                        <a:pt x="872" y="4814"/>
                      </a:lnTo>
                      <a:lnTo>
                        <a:pt x="0" y="2023"/>
                      </a:lnTo>
                      <a:lnTo>
                        <a:pt x="117" y="1279"/>
                      </a:lnTo>
                      <a:close/>
                    </a:path>
                  </a:pathLst>
                </a:custGeom>
                <a:grpFill/>
                <a:ln w="3175" algn="ctr">
                  <a:solidFill>
                    <a:schemeClr val="accent1"/>
                  </a:solidFill>
                  <a:round/>
                  <a:headEnd/>
                  <a:tailEnd/>
                </a:ln>
                <a:effectLst/>
              </p:spPr>
              <p:txBody>
                <a:bodyPr/>
                <a:lstStyle/>
                <a:p>
                  <a:pPr defTabSz="1215856">
                    <a:defRPr/>
                  </a:pPr>
                  <a:endParaRPr lang="fr-FR" sz="2400">
                    <a:solidFill>
                      <a:srgbClr val="000000"/>
                    </a:solidFill>
                    <a:latin typeface="Arial" charset="0"/>
                    <a:cs typeface="Arial"/>
                  </a:endParaRPr>
                </a:p>
              </p:txBody>
            </p:sp>
          </p:grpSp>
          <p:grpSp>
            <p:nvGrpSpPr>
              <p:cNvPr id="58" name="Groupe 56"/>
              <p:cNvGrpSpPr/>
              <p:nvPr/>
            </p:nvGrpSpPr>
            <p:grpSpPr>
              <a:xfrm>
                <a:off x="2444750" y="2409825"/>
                <a:ext cx="1625600" cy="1547813"/>
                <a:chOff x="2444750" y="2409825"/>
                <a:chExt cx="1625600" cy="1547813"/>
              </a:xfrm>
              <a:grpFill/>
            </p:grpSpPr>
            <p:sp>
              <p:nvSpPr>
                <p:cNvPr id="59" name="Maine-et-Loire">
                  <a:hlinkHover r:id="" action="ppaction://macro?name=Affichage_nom_dept"/>
                </p:cNvPr>
                <p:cNvSpPr>
                  <a:spLocks/>
                </p:cNvSpPr>
                <p:nvPr/>
              </p:nvSpPr>
              <p:spPr bwMode="auto">
                <a:xfrm>
                  <a:off x="3003550" y="2900363"/>
                  <a:ext cx="739775" cy="576262"/>
                </a:xfrm>
                <a:custGeom>
                  <a:avLst/>
                  <a:gdLst>
                    <a:gd name="T0" fmla="*/ 3181 w 20000"/>
                    <a:gd name="T1" fmla="*/ 334462 h 20000"/>
                    <a:gd name="T2" fmla="*/ 200479 w 20000"/>
                    <a:gd name="T3" fmla="*/ 288765 h 20000"/>
                    <a:gd name="T4" fmla="*/ 178915 w 20000"/>
                    <a:gd name="T5" fmla="*/ 222754 h 20000"/>
                    <a:gd name="T6" fmla="*/ 95801 w 20000"/>
                    <a:gd name="T7" fmla="*/ 200539 h 20000"/>
                    <a:gd name="T8" fmla="*/ 91362 w 20000"/>
                    <a:gd name="T9" fmla="*/ 165013 h 20000"/>
                    <a:gd name="T10" fmla="*/ 167485 w 20000"/>
                    <a:gd name="T11" fmla="*/ 156138 h 20000"/>
                    <a:gd name="T12" fmla="*/ 109117 w 20000"/>
                    <a:gd name="T13" fmla="*/ 130725 h 20000"/>
                    <a:gd name="T14" fmla="*/ 63436 w 20000"/>
                    <a:gd name="T15" fmla="*/ 21581 h 20000"/>
                    <a:gd name="T16" fmla="*/ 69798 w 20000"/>
                    <a:gd name="T17" fmla="*/ 0 h 20000"/>
                    <a:gd name="T18" fmla="*/ 334341 w 20000"/>
                    <a:gd name="T19" fmla="*/ 66011 h 20000"/>
                    <a:gd name="T20" fmla="*/ 406062 w 20000"/>
                    <a:gd name="T21" fmla="*/ 32991 h 20000"/>
                    <a:gd name="T22" fmla="*/ 460621 w 20000"/>
                    <a:gd name="T23" fmla="*/ 48867 h 20000"/>
                    <a:gd name="T24" fmla="*/ 467612 w 20000"/>
                    <a:gd name="T25" fmla="*/ 84422 h 20000"/>
                    <a:gd name="T26" fmla="*/ 555793 w 20000"/>
                    <a:gd name="T27" fmla="*/ 89493 h 20000"/>
                    <a:gd name="T28" fmla="*/ 547544 w 20000"/>
                    <a:gd name="T29" fmla="*/ 135191 h 20000"/>
                    <a:gd name="T30" fmla="*/ 589416 w 20000"/>
                    <a:gd name="T31" fmla="*/ 123752 h 20000"/>
                    <a:gd name="T32" fmla="*/ 699790 w 20000"/>
                    <a:gd name="T33" fmla="*/ 185326 h 20000"/>
                    <a:gd name="T34" fmla="*/ 739146 w 20000"/>
                    <a:gd name="T35" fmla="*/ 168816 h 20000"/>
                    <a:gd name="T36" fmla="*/ 645232 w 20000"/>
                    <a:gd name="T37" fmla="*/ 467723 h 20000"/>
                    <a:gd name="T38" fmla="*/ 569109 w 20000"/>
                    <a:gd name="T39" fmla="*/ 536269 h 20000"/>
                    <a:gd name="T40" fmla="*/ 533563 w 20000"/>
                    <a:gd name="T41" fmla="*/ 503912 h 20000"/>
                    <a:gd name="T42" fmla="*/ 394004 w 20000"/>
                    <a:gd name="T43" fmla="*/ 534368 h 20000"/>
                    <a:gd name="T44" fmla="*/ 383203 w 20000"/>
                    <a:gd name="T45" fmla="*/ 514688 h 20000"/>
                    <a:gd name="T46" fmla="*/ 326093 w 20000"/>
                    <a:gd name="T47" fmla="*/ 571825 h 20000"/>
                    <a:gd name="T48" fmla="*/ 198593 w 20000"/>
                    <a:gd name="T49" fmla="*/ 575628 h 20000"/>
                    <a:gd name="T50" fmla="*/ 82485 w 20000"/>
                    <a:gd name="T51" fmla="*/ 533734 h 20000"/>
                    <a:gd name="T52" fmla="*/ 96430 w 20000"/>
                    <a:gd name="T53" fmla="*/ 512153 h 20000"/>
                    <a:gd name="T54" fmla="*/ 34880 w 20000"/>
                    <a:gd name="T55" fmla="*/ 482965 h 20000"/>
                    <a:gd name="T56" fmla="*/ 79933 w 20000"/>
                    <a:gd name="T57" fmla="*/ 433464 h 20000"/>
                    <a:gd name="T58" fmla="*/ 73608 w 20000"/>
                    <a:gd name="T59" fmla="*/ 386499 h 20000"/>
                    <a:gd name="T60" fmla="*/ 0 w 20000"/>
                    <a:gd name="T61" fmla="*/ 338900 h 20000"/>
                    <a:gd name="T62" fmla="*/ 3181 w 20000"/>
                    <a:gd name="T63" fmla="*/ 334462 h 200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000"/>
                    <a:gd name="T97" fmla="*/ 0 h 20000"/>
                    <a:gd name="T98" fmla="*/ 20000 w 20000"/>
                    <a:gd name="T99" fmla="*/ 20000 h 200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000" h="20000">
                      <a:moveTo>
                        <a:pt x="86" y="11608"/>
                      </a:moveTo>
                      <a:lnTo>
                        <a:pt x="5420" y="10022"/>
                      </a:lnTo>
                      <a:lnTo>
                        <a:pt x="4837" y="7731"/>
                      </a:lnTo>
                      <a:lnTo>
                        <a:pt x="2590" y="6960"/>
                      </a:lnTo>
                      <a:lnTo>
                        <a:pt x="2470" y="5727"/>
                      </a:lnTo>
                      <a:lnTo>
                        <a:pt x="4528" y="5419"/>
                      </a:lnTo>
                      <a:lnTo>
                        <a:pt x="2950" y="4537"/>
                      </a:lnTo>
                      <a:lnTo>
                        <a:pt x="1715" y="749"/>
                      </a:lnTo>
                      <a:lnTo>
                        <a:pt x="1887" y="0"/>
                      </a:lnTo>
                      <a:lnTo>
                        <a:pt x="9039" y="2291"/>
                      </a:lnTo>
                      <a:lnTo>
                        <a:pt x="10978" y="1145"/>
                      </a:lnTo>
                      <a:lnTo>
                        <a:pt x="12453" y="1696"/>
                      </a:lnTo>
                      <a:lnTo>
                        <a:pt x="12642" y="2930"/>
                      </a:lnTo>
                      <a:lnTo>
                        <a:pt x="15026" y="3106"/>
                      </a:lnTo>
                      <a:lnTo>
                        <a:pt x="14803" y="4692"/>
                      </a:lnTo>
                      <a:lnTo>
                        <a:pt x="15935" y="4295"/>
                      </a:lnTo>
                      <a:lnTo>
                        <a:pt x="18919" y="6432"/>
                      </a:lnTo>
                      <a:lnTo>
                        <a:pt x="19983" y="5859"/>
                      </a:lnTo>
                      <a:lnTo>
                        <a:pt x="17444" y="16233"/>
                      </a:lnTo>
                      <a:lnTo>
                        <a:pt x="15386" y="18612"/>
                      </a:lnTo>
                      <a:lnTo>
                        <a:pt x="14425" y="17489"/>
                      </a:lnTo>
                      <a:lnTo>
                        <a:pt x="10652" y="18546"/>
                      </a:lnTo>
                      <a:lnTo>
                        <a:pt x="10360" y="17863"/>
                      </a:lnTo>
                      <a:lnTo>
                        <a:pt x="8816" y="19846"/>
                      </a:lnTo>
                      <a:lnTo>
                        <a:pt x="5369" y="19978"/>
                      </a:lnTo>
                      <a:lnTo>
                        <a:pt x="2230" y="18524"/>
                      </a:lnTo>
                      <a:lnTo>
                        <a:pt x="2607" y="17775"/>
                      </a:lnTo>
                      <a:lnTo>
                        <a:pt x="943" y="16762"/>
                      </a:lnTo>
                      <a:lnTo>
                        <a:pt x="2161" y="15044"/>
                      </a:lnTo>
                      <a:lnTo>
                        <a:pt x="1990" y="13414"/>
                      </a:lnTo>
                      <a:lnTo>
                        <a:pt x="0" y="11762"/>
                      </a:lnTo>
                      <a:lnTo>
                        <a:pt x="86" y="11608"/>
                      </a:lnTo>
                      <a:close/>
                    </a:path>
                  </a:pathLst>
                </a:custGeom>
                <a:grpFill/>
                <a:ln w="0">
                  <a:solidFill>
                    <a:schemeClr val="accent1"/>
                  </a:solidFill>
                  <a:round/>
                  <a:headEnd/>
                  <a:tailEnd/>
                </a:ln>
              </p:spPr>
              <p:txBody>
                <a:bodyPr/>
                <a:lstStyle/>
                <a:p>
                  <a:pPr defTabSz="1215856">
                    <a:defRPr/>
                  </a:pPr>
                  <a:endParaRPr lang="fr-FR" sz="2400" dirty="0">
                    <a:solidFill>
                      <a:srgbClr val="000000"/>
                    </a:solidFill>
                    <a:latin typeface="Arial" charset="0"/>
                    <a:cs typeface="Arial"/>
                  </a:endParaRPr>
                </a:p>
              </p:txBody>
            </p:sp>
            <p:sp>
              <p:nvSpPr>
                <p:cNvPr id="60" name="Vendée">
                  <a:hlinkHover r:id="" action="ppaction://macro?name=Affichage_nom_dept"/>
                </p:cNvPr>
                <p:cNvSpPr>
                  <a:spLocks/>
                </p:cNvSpPr>
                <p:nvPr/>
              </p:nvSpPr>
              <p:spPr bwMode="auto">
                <a:xfrm>
                  <a:off x="2608263" y="3394075"/>
                  <a:ext cx="741362" cy="563563"/>
                </a:xfrm>
                <a:custGeom>
                  <a:avLst/>
                  <a:gdLst>
                    <a:gd name="T0" fmla="*/ 88370 w 20000"/>
                    <a:gd name="T1" fmla="*/ 14624 h 20000"/>
                    <a:gd name="T2" fmla="*/ 197721 w 20000"/>
                    <a:gd name="T3" fmla="*/ 118799 h 20000"/>
                    <a:gd name="T4" fmla="*/ 279753 w 20000"/>
                    <a:gd name="T5" fmla="*/ 141060 h 20000"/>
                    <a:gd name="T6" fmla="*/ 303291 w 20000"/>
                    <a:gd name="T7" fmla="*/ 128971 h 20000"/>
                    <a:gd name="T8" fmla="*/ 284831 w 20000"/>
                    <a:gd name="T9" fmla="*/ 36209 h 20000"/>
                    <a:gd name="T10" fmla="*/ 310260 w 20000"/>
                    <a:gd name="T11" fmla="*/ 21613 h 20000"/>
                    <a:gd name="T12" fmla="*/ 325532 w 20000"/>
                    <a:gd name="T13" fmla="*/ 101019 h 20000"/>
                    <a:gd name="T14" fmla="*/ 419648 w 20000"/>
                    <a:gd name="T15" fmla="*/ 0 h 20000"/>
                    <a:gd name="T16" fmla="*/ 476844 w 20000"/>
                    <a:gd name="T17" fmla="*/ 40041 h 20000"/>
                    <a:gd name="T18" fmla="*/ 593201 w 20000"/>
                    <a:gd name="T19" fmla="*/ 81970 h 20000"/>
                    <a:gd name="T20" fmla="*/ 590050 w 20000"/>
                    <a:gd name="T21" fmla="*/ 87042 h 20000"/>
                    <a:gd name="T22" fmla="*/ 677160 w 20000"/>
                    <a:gd name="T23" fmla="*/ 203305 h 20000"/>
                    <a:gd name="T24" fmla="*/ 714006 w 20000"/>
                    <a:gd name="T25" fmla="*/ 386294 h 20000"/>
                    <a:gd name="T26" fmla="*/ 693692 w 20000"/>
                    <a:gd name="T27" fmla="*/ 484157 h 20000"/>
                    <a:gd name="T28" fmla="*/ 740732 w 20000"/>
                    <a:gd name="T29" fmla="*/ 496217 h 20000"/>
                    <a:gd name="T30" fmla="*/ 637089 w 20000"/>
                    <a:gd name="T31" fmla="*/ 547051 h 20000"/>
                    <a:gd name="T32" fmla="*/ 595758 w 20000"/>
                    <a:gd name="T33" fmla="*/ 520986 h 20000"/>
                    <a:gd name="T34" fmla="*/ 548719 w 20000"/>
                    <a:gd name="T35" fmla="*/ 536230 h 20000"/>
                    <a:gd name="T36" fmla="*/ 551240 w 20000"/>
                    <a:gd name="T37" fmla="*/ 498753 h 20000"/>
                    <a:gd name="T38" fmla="*/ 456531 w 20000"/>
                    <a:gd name="T39" fmla="*/ 533694 h 20000"/>
                    <a:gd name="T40" fmla="*/ 413902 w 20000"/>
                    <a:gd name="T41" fmla="*/ 562915 h 20000"/>
                    <a:gd name="T42" fmla="*/ 378947 w 20000"/>
                    <a:gd name="T43" fmla="*/ 548939 h 20000"/>
                    <a:gd name="T44" fmla="*/ 137967 w 20000"/>
                    <a:gd name="T45" fmla="*/ 383758 h 20000"/>
                    <a:gd name="T46" fmla="*/ 115727 w 20000"/>
                    <a:gd name="T47" fmla="*/ 291616 h 20000"/>
                    <a:gd name="T48" fmla="*/ 0 w 20000"/>
                    <a:gd name="T49" fmla="*/ 145484 h 20000"/>
                    <a:gd name="T50" fmla="*/ 88370 w 20000"/>
                    <a:gd name="T51" fmla="*/ 14624 h 200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0000"/>
                    <a:gd name="T79" fmla="*/ 0 h 20000"/>
                    <a:gd name="T80" fmla="*/ 20000 w 20000"/>
                    <a:gd name="T81" fmla="*/ 20000 h 200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0000" h="20000">
                      <a:moveTo>
                        <a:pt x="2384" y="519"/>
                      </a:moveTo>
                      <a:lnTo>
                        <a:pt x="5334" y="4216"/>
                      </a:lnTo>
                      <a:lnTo>
                        <a:pt x="7547" y="5006"/>
                      </a:lnTo>
                      <a:lnTo>
                        <a:pt x="8182" y="4577"/>
                      </a:lnTo>
                      <a:lnTo>
                        <a:pt x="7684" y="1285"/>
                      </a:lnTo>
                      <a:lnTo>
                        <a:pt x="8370" y="767"/>
                      </a:lnTo>
                      <a:lnTo>
                        <a:pt x="8782" y="3585"/>
                      </a:lnTo>
                      <a:lnTo>
                        <a:pt x="11321" y="0"/>
                      </a:lnTo>
                      <a:lnTo>
                        <a:pt x="12864" y="1421"/>
                      </a:lnTo>
                      <a:lnTo>
                        <a:pt x="16003" y="2909"/>
                      </a:lnTo>
                      <a:lnTo>
                        <a:pt x="15918" y="3089"/>
                      </a:lnTo>
                      <a:lnTo>
                        <a:pt x="18268" y="7215"/>
                      </a:lnTo>
                      <a:lnTo>
                        <a:pt x="19262" y="13709"/>
                      </a:lnTo>
                      <a:lnTo>
                        <a:pt x="18714" y="17182"/>
                      </a:lnTo>
                      <a:lnTo>
                        <a:pt x="19983" y="17610"/>
                      </a:lnTo>
                      <a:lnTo>
                        <a:pt x="17187" y="19414"/>
                      </a:lnTo>
                      <a:lnTo>
                        <a:pt x="16072" y="18489"/>
                      </a:lnTo>
                      <a:lnTo>
                        <a:pt x="14803" y="19030"/>
                      </a:lnTo>
                      <a:lnTo>
                        <a:pt x="14871" y="17700"/>
                      </a:lnTo>
                      <a:lnTo>
                        <a:pt x="12316" y="18940"/>
                      </a:lnTo>
                      <a:lnTo>
                        <a:pt x="11166" y="19977"/>
                      </a:lnTo>
                      <a:lnTo>
                        <a:pt x="10223" y="19481"/>
                      </a:lnTo>
                      <a:lnTo>
                        <a:pt x="3722" y="13619"/>
                      </a:lnTo>
                      <a:lnTo>
                        <a:pt x="3122" y="10349"/>
                      </a:lnTo>
                      <a:lnTo>
                        <a:pt x="0" y="5163"/>
                      </a:lnTo>
                      <a:lnTo>
                        <a:pt x="2384" y="519"/>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61" name="Loire-Atlantique">
                  <a:hlinkHover r:id="" action="ppaction://macro?name=Affichage_nom_dept"/>
                </p:cNvPr>
                <p:cNvSpPr>
                  <a:spLocks/>
                </p:cNvSpPr>
                <p:nvPr/>
              </p:nvSpPr>
              <p:spPr bwMode="auto">
                <a:xfrm>
                  <a:off x="2444750" y="2876550"/>
                  <a:ext cx="758825" cy="660400"/>
                </a:xfrm>
                <a:custGeom>
                  <a:avLst/>
                  <a:gdLst>
                    <a:gd name="T0" fmla="*/ 22196 w 20000"/>
                    <a:gd name="T1" fmla="*/ 308902 h 20000"/>
                    <a:gd name="T2" fmla="*/ 2542 w 20000"/>
                    <a:gd name="T3" fmla="*/ 336870 h 20000"/>
                    <a:gd name="T4" fmla="*/ 115455 w 20000"/>
                    <a:gd name="T5" fmla="*/ 381381 h 20000"/>
                    <a:gd name="T6" fmla="*/ 170053 w 20000"/>
                    <a:gd name="T7" fmla="*/ 344498 h 20000"/>
                    <a:gd name="T8" fmla="*/ 283611 w 20000"/>
                    <a:gd name="T9" fmla="*/ 347040 h 20000"/>
                    <a:gd name="T10" fmla="*/ 347694 w 20000"/>
                    <a:gd name="T11" fmla="*/ 411231 h 20000"/>
                    <a:gd name="T12" fmla="*/ 235387 w 20000"/>
                    <a:gd name="T13" fmla="*/ 352125 h 20000"/>
                    <a:gd name="T14" fmla="*/ 175099 w 20000"/>
                    <a:gd name="T15" fmla="*/ 363583 h 20000"/>
                    <a:gd name="T16" fmla="*/ 168763 w 20000"/>
                    <a:gd name="T17" fmla="*/ 435402 h 20000"/>
                    <a:gd name="T18" fmla="*/ 132605 w 20000"/>
                    <a:gd name="T19" fmla="*/ 452539 h 20000"/>
                    <a:gd name="T20" fmla="*/ 251892 w 20000"/>
                    <a:gd name="T21" fmla="*/ 532646 h 20000"/>
                    <a:gd name="T22" fmla="*/ 361011 w 20000"/>
                    <a:gd name="T23" fmla="*/ 637517 h 20000"/>
                    <a:gd name="T24" fmla="*/ 442850 w 20000"/>
                    <a:gd name="T25" fmla="*/ 659773 h 20000"/>
                    <a:gd name="T26" fmla="*/ 466981 w 20000"/>
                    <a:gd name="T27" fmla="*/ 647687 h 20000"/>
                    <a:gd name="T28" fmla="*/ 447934 w 20000"/>
                    <a:gd name="T29" fmla="*/ 554241 h 20000"/>
                    <a:gd name="T30" fmla="*/ 473962 w 20000"/>
                    <a:gd name="T31" fmla="*/ 539646 h 20000"/>
                    <a:gd name="T32" fmla="*/ 489176 w 20000"/>
                    <a:gd name="T33" fmla="*/ 619092 h 20000"/>
                    <a:gd name="T34" fmla="*/ 583081 w 20000"/>
                    <a:gd name="T35" fmla="*/ 518645 h 20000"/>
                    <a:gd name="T36" fmla="*/ 640183 w 20000"/>
                    <a:gd name="T37" fmla="*/ 558698 h 20000"/>
                    <a:gd name="T38" fmla="*/ 654145 w 20000"/>
                    <a:gd name="T39" fmla="*/ 537103 h 20000"/>
                    <a:gd name="T40" fmla="*/ 592604 w 20000"/>
                    <a:gd name="T41" fmla="*/ 507848 h 20000"/>
                    <a:gd name="T42" fmla="*/ 637641 w 20000"/>
                    <a:gd name="T43" fmla="*/ 458285 h 20000"/>
                    <a:gd name="T44" fmla="*/ 630660 w 20000"/>
                    <a:gd name="T45" fmla="*/ 411231 h 20000"/>
                    <a:gd name="T46" fmla="*/ 557698 w 20000"/>
                    <a:gd name="T47" fmla="*/ 363583 h 20000"/>
                    <a:gd name="T48" fmla="*/ 560885 w 20000"/>
                    <a:gd name="T49" fmla="*/ 359126 h 20000"/>
                    <a:gd name="T50" fmla="*/ 758180 w 20000"/>
                    <a:gd name="T51" fmla="*/ 313360 h 20000"/>
                    <a:gd name="T52" fmla="*/ 736629 w 20000"/>
                    <a:gd name="T53" fmla="*/ 247254 h 20000"/>
                    <a:gd name="T54" fmla="*/ 652855 w 20000"/>
                    <a:gd name="T55" fmla="*/ 224998 h 20000"/>
                    <a:gd name="T56" fmla="*/ 648416 w 20000"/>
                    <a:gd name="T57" fmla="*/ 188775 h 20000"/>
                    <a:gd name="T58" fmla="*/ 724564 w 20000"/>
                    <a:gd name="T59" fmla="*/ 180520 h 20000"/>
                    <a:gd name="T60" fmla="*/ 666818 w 20000"/>
                    <a:gd name="T61" fmla="*/ 155095 h 20000"/>
                    <a:gd name="T62" fmla="*/ 620529 w 20000"/>
                    <a:gd name="T63" fmla="*/ 45138 h 20000"/>
                    <a:gd name="T64" fmla="*/ 522185 w 20000"/>
                    <a:gd name="T65" fmla="*/ 0 h 20000"/>
                    <a:gd name="T66" fmla="*/ 430178 w 20000"/>
                    <a:gd name="T67" fmla="*/ 76276 h 20000"/>
                    <a:gd name="T68" fmla="*/ 283611 w 20000"/>
                    <a:gd name="T69" fmla="*/ 81989 h 20000"/>
                    <a:gd name="T70" fmla="*/ 223322 w 20000"/>
                    <a:gd name="T71" fmla="*/ 119499 h 20000"/>
                    <a:gd name="T72" fmla="*/ 190351 w 20000"/>
                    <a:gd name="T73" fmla="*/ 210403 h 20000"/>
                    <a:gd name="T74" fmla="*/ 128166 w 20000"/>
                    <a:gd name="T75" fmla="*/ 192606 h 20000"/>
                    <a:gd name="T76" fmla="*/ 116745 w 20000"/>
                    <a:gd name="T77" fmla="*/ 226913 h 20000"/>
                    <a:gd name="T78" fmla="*/ 47578 w 20000"/>
                    <a:gd name="T79" fmla="*/ 231998 h 20000"/>
                    <a:gd name="T80" fmla="*/ 55205 w 20000"/>
                    <a:gd name="T81" fmla="*/ 255509 h 20000"/>
                    <a:gd name="T82" fmla="*/ 0 w 20000"/>
                    <a:gd name="T83" fmla="*/ 277764 h 20000"/>
                    <a:gd name="T84" fmla="*/ 22196 w 20000"/>
                    <a:gd name="T85" fmla="*/ 308902 h 2000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000"/>
                    <a:gd name="T130" fmla="*/ 0 h 20000"/>
                    <a:gd name="T131" fmla="*/ 20000 w 20000"/>
                    <a:gd name="T132" fmla="*/ 20000 h 2000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000" h="20000">
                      <a:moveTo>
                        <a:pt x="585" y="9355"/>
                      </a:moveTo>
                      <a:lnTo>
                        <a:pt x="67" y="10202"/>
                      </a:lnTo>
                      <a:lnTo>
                        <a:pt x="3043" y="11550"/>
                      </a:lnTo>
                      <a:lnTo>
                        <a:pt x="4482" y="10433"/>
                      </a:lnTo>
                      <a:lnTo>
                        <a:pt x="7475" y="10510"/>
                      </a:lnTo>
                      <a:lnTo>
                        <a:pt x="9164" y="12454"/>
                      </a:lnTo>
                      <a:lnTo>
                        <a:pt x="6204" y="10664"/>
                      </a:lnTo>
                      <a:lnTo>
                        <a:pt x="4615" y="11011"/>
                      </a:lnTo>
                      <a:lnTo>
                        <a:pt x="4448" y="13186"/>
                      </a:lnTo>
                      <a:lnTo>
                        <a:pt x="3495" y="13705"/>
                      </a:lnTo>
                      <a:lnTo>
                        <a:pt x="6639" y="16131"/>
                      </a:lnTo>
                      <a:lnTo>
                        <a:pt x="9515" y="19307"/>
                      </a:lnTo>
                      <a:lnTo>
                        <a:pt x="11672" y="19981"/>
                      </a:lnTo>
                      <a:lnTo>
                        <a:pt x="12308" y="19615"/>
                      </a:lnTo>
                      <a:lnTo>
                        <a:pt x="11806" y="16785"/>
                      </a:lnTo>
                      <a:lnTo>
                        <a:pt x="12492" y="16343"/>
                      </a:lnTo>
                      <a:lnTo>
                        <a:pt x="12893" y="18749"/>
                      </a:lnTo>
                      <a:lnTo>
                        <a:pt x="15368" y="15707"/>
                      </a:lnTo>
                      <a:lnTo>
                        <a:pt x="16873" y="16920"/>
                      </a:lnTo>
                      <a:lnTo>
                        <a:pt x="17241" y="16266"/>
                      </a:lnTo>
                      <a:lnTo>
                        <a:pt x="15619" y="15380"/>
                      </a:lnTo>
                      <a:lnTo>
                        <a:pt x="16806" y="13879"/>
                      </a:lnTo>
                      <a:lnTo>
                        <a:pt x="16622" y="12454"/>
                      </a:lnTo>
                      <a:lnTo>
                        <a:pt x="14699" y="11011"/>
                      </a:lnTo>
                      <a:lnTo>
                        <a:pt x="14783" y="10876"/>
                      </a:lnTo>
                      <a:lnTo>
                        <a:pt x="19983" y="9490"/>
                      </a:lnTo>
                      <a:lnTo>
                        <a:pt x="19415" y="7488"/>
                      </a:lnTo>
                      <a:lnTo>
                        <a:pt x="17207" y="6814"/>
                      </a:lnTo>
                      <a:lnTo>
                        <a:pt x="17090" y="5717"/>
                      </a:lnTo>
                      <a:lnTo>
                        <a:pt x="19097" y="5467"/>
                      </a:lnTo>
                      <a:lnTo>
                        <a:pt x="17575" y="4697"/>
                      </a:lnTo>
                      <a:lnTo>
                        <a:pt x="16355" y="1367"/>
                      </a:lnTo>
                      <a:lnTo>
                        <a:pt x="13763" y="0"/>
                      </a:lnTo>
                      <a:lnTo>
                        <a:pt x="11338" y="2310"/>
                      </a:lnTo>
                      <a:lnTo>
                        <a:pt x="7475" y="2483"/>
                      </a:lnTo>
                      <a:lnTo>
                        <a:pt x="5886" y="3619"/>
                      </a:lnTo>
                      <a:lnTo>
                        <a:pt x="5017" y="6372"/>
                      </a:lnTo>
                      <a:lnTo>
                        <a:pt x="3378" y="5833"/>
                      </a:lnTo>
                      <a:lnTo>
                        <a:pt x="3077" y="6872"/>
                      </a:lnTo>
                      <a:lnTo>
                        <a:pt x="1254" y="7026"/>
                      </a:lnTo>
                      <a:lnTo>
                        <a:pt x="1455" y="7738"/>
                      </a:lnTo>
                      <a:lnTo>
                        <a:pt x="0" y="8412"/>
                      </a:lnTo>
                      <a:lnTo>
                        <a:pt x="585" y="9355"/>
                      </a:lnTo>
                      <a:close/>
                    </a:path>
                  </a:pathLst>
                </a:custGeom>
                <a:grpFill/>
                <a:ln w="3175" algn="ctr">
                  <a:solidFill>
                    <a:schemeClr val="accent1"/>
                  </a:solidFill>
                  <a:round/>
                  <a:headEnd/>
                  <a:tailEnd/>
                </a:ln>
                <a:effectLst/>
              </p:spPr>
              <p:txBody>
                <a:bodyPr/>
                <a:lstStyle/>
                <a:p>
                  <a:pPr defTabSz="1215856">
                    <a:defRPr/>
                  </a:pPr>
                  <a:endParaRPr lang="fr-FR" sz="2400">
                    <a:solidFill>
                      <a:srgbClr val="000000"/>
                    </a:solidFill>
                    <a:latin typeface="Arial" charset="0"/>
                    <a:cs typeface="Arial"/>
                  </a:endParaRPr>
                </a:p>
              </p:txBody>
            </p:sp>
            <p:sp>
              <p:nvSpPr>
                <p:cNvPr id="62" name="Mayenne">
                  <a:hlinkHover r:id="" action="ppaction://macro?name=Affichage_nom_dept"/>
                </p:cNvPr>
                <p:cNvSpPr>
                  <a:spLocks/>
                </p:cNvSpPr>
                <p:nvPr/>
              </p:nvSpPr>
              <p:spPr bwMode="auto">
                <a:xfrm>
                  <a:off x="3071813" y="2409825"/>
                  <a:ext cx="569912" cy="558800"/>
                </a:xfrm>
                <a:custGeom>
                  <a:avLst/>
                  <a:gdLst>
                    <a:gd name="T0" fmla="*/ 627 w 20000"/>
                    <a:gd name="T1" fmla="*/ 492135 h 20000"/>
                    <a:gd name="T2" fmla="*/ 265864 w 20000"/>
                    <a:gd name="T3" fmla="*/ 558157 h 20000"/>
                    <a:gd name="T4" fmla="*/ 337758 w 20000"/>
                    <a:gd name="T5" fmla="*/ 525775 h 20000"/>
                    <a:gd name="T6" fmla="*/ 393097 w 20000"/>
                    <a:gd name="T7" fmla="*/ 541030 h 20000"/>
                    <a:gd name="T8" fmla="*/ 369559 w 20000"/>
                    <a:gd name="T9" fmla="*/ 503563 h 20000"/>
                    <a:gd name="T10" fmla="*/ 367650 w 20000"/>
                    <a:gd name="T11" fmla="*/ 494678 h 20000"/>
                    <a:gd name="T12" fmla="*/ 403897 w 20000"/>
                    <a:gd name="T13" fmla="*/ 469252 h 20000"/>
                    <a:gd name="T14" fmla="*/ 384805 w 20000"/>
                    <a:gd name="T15" fmla="*/ 437512 h 20000"/>
                    <a:gd name="T16" fmla="*/ 445244 w 20000"/>
                    <a:gd name="T17" fmla="*/ 415300 h 20000"/>
                    <a:gd name="T18" fmla="*/ 424242 w 20000"/>
                    <a:gd name="T19" fmla="*/ 350507 h 20000"/>
                    <a:gd name="T20" fmla="*/ 472600 w 20000"/>
                    <a:gd name="T21" fmla="*/ 343522 h 20000"/>
                    <a:gd name="T22" fmla="*/ 468154 w 20000"/>
                    <a:gd name="T23" fmla="*/ 276215 h 20000"/>
                    <a:gd name="T24" fmla="*/ 514574 w 20000"/>
                    <a:gd name="T25" fmla="*/ 247660 h 20000"/>
                    <a:gd name="T26" fmla="*/ 515856 w 20000"/>
                    <a:gd name="T27" fmla="*/ 160012 h 20000"/>
                    <a:gd name="T28" fmla="*/ 564811 w 20000"/>
                    <a:gd name="T29" fmla="*/ 133358 h 20000"/>
                    <a:gd name="T30" fmla="*/ 569285 w 20000"/>
                    <a:gd name="T31" fmla="*/ 79378 h 20000"/>
                    <a:gd name="T32" fmla="*/ 528565 w 20000"/>
                    <a:gd name="T33" fmla="*/ 78735 h 20000"/>
                    <a:gd name="T34" fmla="*/ 527283 w 20000"/>
                    <a:gd name="T35" fmla="*/ 27297 h 20000"/>
                    <a:gd name="T36" fmla="*/ 485309 w 20000"/>
                    <a:gd name="T37" fmla="*/ 0 h 20000"/>
                    <a:gd name="T38" fmla="*/ 430625 w 20000"/>
                    <a:gd name="T39" fmla="*/ 50152 h 20000"/>
                    <a:gd name="T40" fmla="*/ 388623 w 20000"/>
                    <a:gd name="T41" fmla="*/ 30483 h 20000"/>
                    <a:gd name="T42" fmla="*/ 294502 w 20000"/>
                    <a:gd name="T43" fmla="*/ 73650 h 20000"/>
                    <a:gd name="T44" fmla="*/ 288148 w 20000"/>
                    <a:gd name="T45" fmla="*/ 46352 h 20000"/>
                    <a:gd name="T46" fmla="*/ 246145 w 20000"/>
                    <a:gd name="T47" fmla="*/ 74935 h 20000"/>
                    <a:gd name="T48" fmla="*/ 202917 w 20000"/>
                    <a:gd name="T49" fmla="*/ 31740 h 20000"/>
                    <a:gd name="T50" fmla="*/ 106232 w 20000"/>
                    <a:gd name="T51" fmla="*/ 19698 h 20000"/>
                    <a:gd name="T52" fmla="*/ 110677 w 20000"/>
                    <a:gd name="T53" fmla="*/ 143500 h 20000"/>
                    <a:gd name="T54" fmla="*/ 82039 w 20000"/>
                    <a:gd name="T55" fmla="*/ 186052 h 20000"/>
                    <a:gd name="T56" fmla="*/ 110677 w 20000"/>
                    <a:gd name="T57" fmla="*/ 356878 h 20000"/>
                    <a:gd name="T58" fmla="*/ 47075 w 20000"/>
                    <a:gd name="T59" fmla="*/ 385432 h 20000"/>
                    <a:gd name="T60" fmla="*/ 0 w 20000"/>
                    <a:gd name="T61" fmla="*/ 488950 h 20000"/>
                    <a:gd name="T62" fmla="*/ 627 w 20000"/>
                    <a:gd name="T63" fmla="*/ 492135 h 200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000"/>
                    <a:gd name="T97" fmla="*/ 0 h 20000"/>
                    <a:gd name="T98" fmla="*/ 20000 w 20000"/>
                    <a:gd name="T99" fmla="*/ 20000 h 200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000" h="20000">
                      <a:moveTo>
                        <a:pt x="22" y="17614"/>
                      </a:moveTo>
                      <a:lnTo>
                        <a:pt x="9330" y="19977"/>
                      </a:lnTo>
                      <a:lnTo>
                        <a:pt x="11853" y="18818"/>
                      </a:lnTo>
                      <a:lnTo>
                        <a:pt x="13795" y="19364"/>
                      </a:lnTo>
                      <a:lnTo>
                        <a:pt x="12969" y="18023"/>
                      </a:lnTo>
                      <a:lnTo>
                        <a:pt x="12902" y="17705"/>
                      </a:lnTo>
                      <a:lnTo>
                        <a:pt x="14174" y="16795"/>
                      </a:lnTo>
                      <a:lnTo>
                        <a:pt x="13504" y="15659"/>
                      </a:lnTo>
                      <a:lnTo>
                        <a:pt x="15625" y="14864"/>
                      </a:lnTo>
                      <a:lnTo>
                        <a:pt x="14888" y="12545"/>
                      </a:lnTo>
                      <a:lnTo>
                        <a:pt x="16585" y="12295"/>
                      </a:lnTo>
                      <a:lnTo>
                        <a:pt x="16429" y="9886"/>
                      </a:lnTo>
                      <a:lnTo>
                        <a:pt x="18058" y="8864"/>
                      </a:lnTo>
                      <a:lnTo>
                        <a:pt x="18103" y="5727"/>
                      </a:lnTo>
                      <a:lnTo>
                        <a:pt x="19821" y="4773"/>
                      </a:lnTo>
                      <a:lnTo>
                        <a:pt x="19978" y="2841"/>
                      </a:lnTo>
                      <a:lnTo>
                        <a:pt x="18549" y="2818"/>
                      </a:lnTo>
                      <a:lnTo>
                        <a:pt x="18504" y="977"/>
                      </a:lnTo>
                      <a:lnTo>
                        <a:pt x="17031" y="0"/>
                      </a:lnTo>
                      <a:lnTo>
                        <a:pt x="15112" y="1795"/>
                      </a:lnTo>
                      <a:lnTo>
                        <a:pt x="13638" y="1091"/>
                      </a:lnTo>
                      <a:lnTo>
                        <a:pt x="10335" y="2636"/>
                      </a:lnTo>
                      <a:lnTo>
                        <a:pt x="10112" y="1659"/>
                      </a:lnTo>
                      <a:lnTo>
                        <a:pt x="8638" y="2682"/>
                      </a:lnTo>
                      <a:lnTo>
                        <a:pt x="7121" y="1136"/>
                      </a:lnTo>
                      <a:lnTo>
                        <a:pt x="3728" y="705"/>
                      </a:lnTo>
                      <a:lnTo>
                        <a:pt x="3884" y="5136"/>
                      </a:lnTo>
                      <a:lnTo>
                        <a:pt x="2879" y="6659"/>
                      </a:lnTo>
                      <a:lnTo>
                        <a:pt x="3884" y="12773"/>
                      </a:lnTo>
                      <a:lnTo>
                        <a:pt x="1652" y="13795"/>
                      </a:lnTo>
                      <a:lnTo>
                        <a:pt x="0" y="17500"/>
                      </a:lnTo>
                      <a:lnTo>
                        <a:pt x="22" y="17614"/>
                      </a:lnTo>
                      <a:close/>
                    </a:path>
                  </a:pathLst>
                </a:custGeom>
                <a:grpFill/>
                <a:ln w="3175" algn="ctr">
                  <a:solidFill>
                    <a:schemeClr val="accent1"/>
                  </a:solidFill>
                  <a:round/>
                  <a:headEnd/>
                  <a:tailEnd/>
                </a:ln>
                <a:effectLst/>
              </p:spPr>
              <p:txBody>
                <a:bodyPr/>
                <a:lstStyle/>
                <a:p>
                  <a:pPr defTabSz="1215856">
                    <a:defRPr/>
                  </a:pPr>
                  <a:endParaRPr lang="fr-FR" sz="2400">
                    <a:solidFill>
                      <a:srgbClr val="000000"/>
                    </a:solidFill>
                    <a:latin typeface="Arial" charset="0"/>
                    <a:cs typeface="Arial"/>
                  </a:endParaRPr>
                </a:p>
              </p:txBody>
            </p:sp>
            <p:sp>
              <p:nvSpPr>
                <p:cNvPr id="63" name="Sarthe">
                  <a:hlinkHover r:id="" action="ppaction://macro?name=Affichage_nom_dept"/>
                </p:cNvPr>
                <p:cNvSpPr>
                  <a:spLocks/>
                </p:cNvSpPr>
                <p:nvPr/>
              </p:nvSpPr>
              <p:spPr bwMode="auto">
                <a:xfrm>
                  <a:off x="3438525" y="2476500"/>
                  <a:ext cx="631825" cy="623888"/>
                </a:xfrm>
                <a:custGeom>
                  <a:avLst/>
                  <a:gdLst>
                    <a:gd name="T0" fmla="*/ 1895 w 20000"/>
                    <a:gd name="T1" fmla="*/ 435817 h 20000"/>
                    <a:gd name="T2" fmla="*/ 24799 w 20000"/>
                    <a:gd name="T3" fmla="*/ 473313 h 20000"/>
                    <a:gd name="T4" fmla="*/ 31781 w 20000"/>
                    <a:gd name="T5" fmla="*/ 509529 h 20000"/>
                    <a:gd name="T6" fmla="*/ 119510 w 20000"/>
                    <a:gd name="T7" fmla="*/ 514614 h 20000"/>
                    <a:gd name="T8" fmla="*/ 111865 w 20000"/>
                    <a:gd name="T9" fmla="*/ 559721 h 20000"/>
                    <a:gd name="T10" fmla="*/ 153818 w 20000"/>
                    <a:gd name="T11" fmla="*/ 548928 h 20000"/>
                    <a:gd name="T12" fmla="*/ 264419 w 20000"/>
                    <a:gd name="T13" fmla="*/ 609913 h 20000"/>
                    <a:gd name="T14" fmla="*/ 303213 w 20000"/>
                    <a:gd name="T15" fmla="*/ 594035 h 20000"/>
                    <a:gd name="T16" fmla="*/ 371229 w 20000"/>
                    <a:gd name="T17" fmla="*/ 623264 h 20000"/>
                    <a:gd name="T18" fmla="*/ 376283 w 20000"/>
                    <a:gd name="T19" fmla="*/ 576254 h 20000"/>
                    <a:gd name="T20" fmla="*/ 406169 w 20000"/>
                    <a:gd name="T21" fmla="*/ 590853 h 20000"/>
                    <a:gd name="T22" fmla="*/ 483093 w 20000"/>
                    <a:gd name="T23" fmla="*/ 544467 h 20000"/>
                    <a:gd name="T24" fmla="*/ 476080 w 20000"/>
                    <a:gd name="T25" fmla="*/ 547025 h 20000"/>
                    <a:gd name="T26" fmla="*/ 468467 w 20000"/>
                    <a:gd name="T27" fmla="*/ 531771 h 20000"/>
                    <a:gd name="T28" fmla="*/ 555564 w 20000"/>
                    <a:gd name="T29" fmla="*/ 450447 h 20000"/>
                    <a:gd name="T30" fmla="*/ 553005 w 20000"/>
                    <a:gd name="T31" fmla="*/ 406619 h 20000"/>
                    <a:gd name="T32" fmla="*/ 582890 w 20000"/>
                    <a:gd name="T33" fmla="*/ 408522 h 20000"/>
                    <a:gd name="T34" fmla="*/ 574613 w 20000"/>
                    <a:gd name="T35" fmla="*/ 290357 h 20000"/>
                    <a:gd name="T36" fmla="*/ 600044 w 20000"/>
                    <a:gd name="T37" fmla="*/ 265558 h 20000"/>
                    <a:gd name="T38" fmla="*/ 631193 w 20000"/>
                    <a:gd name="T39" fmla="*/ 236984 h 20000"/>
                    <a:gd name="T40" fmla="*/ 577804 w 20000"/>
                    <a:gd name="T41" fmla="*/ 205197 h 20000"/>
                    <a:gd name="T42" fmla="*/ 401082 w 20000"/>
                    <a:gd name="T43" fmla="*/ 113080 h 20000"/>
                    <a:gd name="T44" fmla="*/ 395996 w 20000"/>
                    <a:gd name="T45" fmla="*/ 37496 h 20000"/>
                    <a:gd name="T46" fmla="*/ 353411 w 20000"/>
                    <a:gd name="T47" fmla="*/ 0 h 20000"/>
                    <a:gd name="T48" fmla="*/ 196403 w 20000"/>
                    <a:gd name="T49" fmla="*/ 66070 h 20000"/>
                    <a:gd name="T50" fmla="*/ 148100 w 20000"/>
                    <a:gd name="T51" fmla="*/ 92117 h 20000"/>
                    <a:gd name="T52" fmla="*/ 146204 w 20000"/>
                    <a:gd name="T53" fmla="*/ 180428 h 20000"/>
                    <a:gd name="T54" fmla="*/ 99797 w 20000"/>
                    <a:gd name="T55" fmla="*/ 208379 h 20000"/>
                    <a:gd name="T56" fmla="*/ 104251 w 20000"/>
                    <a:gd name="T57" fmla="*/ 276351 h 20000"/>
                    <a:gd name="T58" fmla="*/ 56580 w 20000"/>
                    <a:gd name="T59" fmla="*/ 282715 h 20000"/>
                    <a:gd name="T60" fmla="*/ 76925 w 20000"/>
                    <a:gd name="T61" fmla="*/ 347537 h 20000"/>
                    <a:gd name="T62" fmla="*/ 17154 w 20000"/>
                    <a:gd name="T63" fmla="*/ 369747 h 20000"/>
                    <a:gd name="T64" fmla="*/ 35603 w 20000"/>
                    <a:gd name="T65" fmla="*/ 401534 h 20000"/>
                    <a:gd name="T66" fmla="*/ 0 w 20000"/>
                    <a:gd name="T67" fmla="*/ 427582 h 20000"/>
                    <a:gd name="T68" fmla="*/ 1895 w 20000"/>
                    <a:gd name="T69" fmla="*/ 435817 h 200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000"/>
                    <a:gd name="T106" fmla="*/ 0 h 20000"/>
                    <a:gd name="T107" fmla="*/ 20000 w 20000"/>
                    <a:gd name="T108" fmla="*/ 20000 h 2000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000" h="20000">
                      <a:moveTo>
                        <a:pt x="60" y="13971"/>
                      </a:moveTo>
                      <a:lnTo>
                        <a:pt x="785" y="15173"/>
                      </a:lnTo>
                      <a:lnTo>
                        <a:pt x="1006" y="16334"/>
                      </a:lnTo>
                      <a:lnTo>
                        <a:pt x="3783" y="16497"/>
                      </a:lnTo>
                      <a:lnTo>
                        <a:pt x="3541" y="17943"/>
                      </a:lnTo>
                      <a:lnTo>
                        <a:pt x="4869" y="17597"/>
                      </a:lnTo>
                      <a:lnTo>
                        <a:pt x="8370" y="19552"/>
                      </a:lnTo>
                      <a:lnTo>
                        <a:pt x="9598" y="19043"/>
                      </a:lnTo>
                      <a:lnTo>
                        <a:pt x="11751" y="19980"/>
                      </a:lnTo>
                      <a:lnTo>
                        <a:pt x="11911" y="18473"/>
                      </a:lnTo>
                      <a:lnTo>
                        <a:pt x="12857" y="18941"/>
                      </a:lnTo>
                      <a:lnTo>
                        <a:pt x="15292" y="17454"/>
                      </a:lnTo>
                      <a:lnTo>
                        <a:pt x="15070" y="17536"/>
                      </a:lnTo>
                      <a:lnTo>
                        <a:pt x="14829" y="17047"/>
                      </a:lnTo>
                      <a:lnTo>
                        <a:pt x="17586" y="14440"/>
                      </a:lnTo>
                      <a:lnTo>
                        <a:pt x="17505" y="13035"/>
                      </a:lnTo>
                      <a:lnTo>
                        <a:pt x="18451" y="13096"/>
                      </a:lnTo>
                      <a:lnTo>
                        <a:pt x="18189" y="9308"/>
                      </a:lnTo>
                      <a:lnTo>
                        <a:pt x="18994" y="8513"/>
                      </a:lnTo>
                      <a:lnTo>
                        <a:pt x="19980" y="7597"/>
                      </a:lnTo>
                      <a:lnTo>
                        <a:pt x="18290" y="6578"/>
                      </a:lnTo>
                      <a:lnTo>
                        <a:pt x="12696" y="3625"/>
                      </a:lnTo>
                      <a:lnTo>
                        <a:pt x="12535" y="1202"/>
                      </a:lnTo>
                      <a:lnTo>
                        <a:pt x="11187" y="0"/>
                      </a:lnTo>
                      <a:lnTo>
                        <a:pt x="6217" y="2118"/>
                      </a:lnTo>
                      <a:lnTo>
                        <a:pt x="4688" y="2953"/>
                      </a:lnTo>
                      <a:lnTo>
                        <a:pt x="4628" y="5784"/>
                      </a:lnTo>
                      <a:lnTo>
                        <a:pt x="3159" y="6680"/>
                      </a:lnTo>
                      <a:lnTo>
                        <a:pt x="3300" y="8859"/>
                      </a:lnTo>
                      <a:lnTo>
                        <a:pt x="1791" y="9063"/>
                      </a:lnTo>
                      <a:lnTo>
                        <a:pt x="2435" y="11141"/>
                      </a:lnTo>
                      <a:lnTo>
                        <a:pt x="543" y="11853"/>
                      </a:lnTo>
                      <a:lnTo>
                        <a:pt x="1127" y="12872"/>
                      </a:lnTo>
                      <a:lnTo>
                        <a:pt x="0" y="13707"/>
                      </a:lnTo>
                      <a:lnTo>
                        <a:pt x="60" y="13971"/>
                      </a:lnTo>
                      <a:close/>
                    </a:path>
                  </a:pathLst>
                </a:custGeom>
                <a:grpFill/>
                <a:ln w="3175" algn="ctr">
                  <a:solidFill>
                    <a:schemeClr val="accent1"/>
                  </a:solidFill>
                  <a:round/>
                  <a:headEnd/>
                  <a:tailEnd/>
                </a:ln>
                <a:effectLst/>
              </p:spPr>
              <p:txBody>
                <a:bodyPr/>
                <a:lstStyle/>
                <a:p>
                  <a:pPr defTabSz="1215856">
                    <a:defRPr/>
                  </a:pPr>
                  <a:endParaRPr lang="fr-FR" sz="2400">
                    <a:solidFill>
                      <a:srgbClr val="000000"/>
                    </a:solidFill>
                    <a:latin typeface="Arial" charset="0"/>
                    <a:cs typeface="Arial"/>
                  </a:endParaRPr>
                </a:p>
              </p:txBody>
            </p:sp>
          </p:grpSp>
        </p:grpSp>
        <p:grpSp>
          <p:nvGrpSpPr>
            <p:cNvPr id="11" name="Groupe 10"/>
            <p:cNvGrpSpPr/>
            <p:nvPr/>
          </p:nvGrpSpPr>
          <p:grpSpPr>
            <a:xfrm>
              <a:off x="875528" y="2432635"/>
              <a:ext cx="595132" cy="414236"/>
              <a:chOff x="4562475" y="3657600"/>
              <a:chExt cx="2470150" cy="1822450"/>
            </a:xfrm>
            <a:solidFill>
              <a:schemeClr val="accent1"/>
            </a:solidFill>
          </p:grpSpPr>
          <p:sp>
            <p:nvSpPr>
              <p:cNvPr id="45" name="Ain">
                <a:hlinkHover r:id="" action="ppaction://macro?name=Affichage_nom_dept"/>
              </p:cNvPr>
              <p:cNvSpPr>
                <a:spLocks/>
              </p:cNvSpPr>
              <p:nvPr/>
            </p:nvSpPr>
            <p:spPr bwMode="auto">
              <a:xfrm>
                <a:off x="5843588" y="3840163"/>
                <a:ext cx="674687" cy="612775"/>
              </a:xfrm>
              <a:custGeom>
                <a:avLst/>
                <a:gdLst>
                  <a:gd name="T0" fmla="*/ 0 w 20000"/>
                  <a:gd name="T1" fmla="*/ 398151 h 20000"/>
                  <a:gd name="T2" fmla="*/ 67266 w 20000"/>
                  <a:gd name="T3" fmla="*/ 422907 h 20000"/>
                  <a:gd name="T4" fmla="*/ 88856 w 20000"/>
                  <a:gd name="T5" fmla="*/ 488964 h 20000"/>
                  <a:gd name="T6" fmla="*/ 177713 w 20000"/>
                  <a:gd name="T7" fmla="*/ 482591 h 20000"/>
                  <a:gd name="T8" fmla="*/ 246261 w 20000"/>
                  <a:gd name="T9" fmla="*/ 507378 h 20000"/>
                  <a:gd name="T10" fmla="*/ 298954 w 20000"/>
                  <a:gd name="T11" fmla="*/ 432435 h 20000"/>
                  <a:gd name="T12" fmla="*/ 432238 w 20000"/>
                  <a:gd name="T13" fmla="*/ 612132 h 20000"/>
                  <a:gd name="T14" fmla="*/ 497615 w 20000"/>
                  <a:gd name="T15" fmla="*/ 538476 h 20000"/>
                  <a:gd name="T16" fmla="*/ 521735 w 20000"/>
                  <a:gd name="T17" fmla="*/ 388622 h 20000"/>
                  <a:gd name="T18" fmla="*/ 512189 w 20000"/>
                  <a:gd name="T19" fmla="*/ 323852 h 20000"/>
                  <a:gd name="T20" fmla="*/ 506487 w 20000"/>
                  <a:gd name="T21" fmla="*/ 316866 h 20000"/>
                  <a:gd name="T22" fmla="*/ 514752 w 20000"/>
                  <a:gd name="T23" fmla="*/ 276239 h 20000"/>
                  <a:gd name="T24" fmla="*/ 576318 w 20000"/>
                  <a:gd name="T25" fmla="*/ 253995 h 20000"/>
                  <a:gd name="T26" fmla="*/ 583942 w 20000"/>
                  <a:gd name="T27" fmla="*/ 196854 h 20000"/>
                  <a:gd name="T28" fmla="*/ 654379 w 20000"/>
                  <a:gd name="T29" fmla="*/ 168911 h 20000"/>
                  <a:gd name="T30" fmla="*/ 674046 w 20000"/>
                  <a:gd name="T31" fmla="*/ 85727 h 20000"/>
                  <a:gd name="T32" fmla="*/ 621994 w 20000"/>
                  <a:gd name="T33" fmla="*/ 57141 h 20000"/>
                  <a:gd name="T34" fmla="*/ 533779 w 20000"/>
                  <a:gd name="T35" fmla="*/ 163182 h 20000"/>
                  <a:gd name="T36" fmla="*/ 467760 w 20000"/>
                  <a:gd name="T37" fmla="*/ 166368 h 20000"/>
                  <a:gd name="T38" fmla="*/ 425896 w 20000"/>
                  <a:gd name="T39" fmla="*/ 116213 h 20000"/>
                  <a:gd name="T40" fmla="*/ 364938 w 20000"/>
                  <a:gd name="T41" fmla="*/ 168268 h 20000"/>
                  <a:gd name="T42" fmla="*/ 323074 w 20000"/>
                  <a:gd name="T43" fmla="*/ 114313 h 20000"/>
                  <a:gd name="T44" fmla="*/ 310997 w 20000"/>
                  <a:gd name="T45" fmla="*/ 135883 h 20000"/>
                  <a:gd name="T46" fmla="*/ 267210 w 20000"/>
                  <a:gd name="T47" fmla="*/ 46356 h 20000"/>
                  <a:gd name="T48" fmla="*/ 199303 w 20000"/>
                  <a:gd name="T49" fmla="*/ 0 h 20000"/>
                  <a:gd name="T50" fmla="*/ 145361 w 20000"/>
                  <a:gd name="T51" fmla="*/ 24143 h 20000"/>
                  <a:gd name="T52" fmla="*/ 89497 w 20000"/>
                  <a:gd name="T53" fmla="*/ 4443 h 20000"/>
                  <a:gd name="T54" fmla="*/ 17778 w 20000"/>
                  <a:gd name="T55" fmla="*/ 235581 h 20000"/>
                  <a:gd name="T56" fmla="*/ 0 w 20000"/>
                  <a:gd name="T57" fmla="*/ 398151 h 200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000"/>
                  <a:gd name="T88" fmla="*/ 0 h 20000"/>
                  <a:gd name="T89" fmla="*/ 20000 w 20000"/>
                  <a:gd name="T90" fmla="*/ 20000 h 200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000" h="20000">
                    <a:moveTo>
                      <a:pt x="0" y="12995"/>
                    </a:moveTo>
                    <a:lnTo>
                      <a:pt x="1994" y="13803"/>
                    </a:lnTo>
                    <a:lnTo>
                      <a:pt x="2634" y="15959"/>
                    </a:lnTo>
                    <a:lnTo>
                      <a:pt x="5268" y="15751"/>
                    </a:lnTo>
                    <a:lnTo>
                      <a:pt x="7300" y="16560"/>
                    </a:lnTo>
                    <a:lnTo>
                      <a:pt x="8862" y="14114"/>
                    </a:lnTo>
                    <a:lnTo>
                      <a:pt x="12813" y="19979"/>
                    </a:lnTo>
                    <a:lnTo>
                      <a:pt x="14751" y="17575"/>
                    </a:lnTo>
                    <a:lnTo>
                      <a:pt x="15466" y="12684"/>
                    </a:lnTo>
                    <a:lnTo>
                      <a:pt x="15183" y="10570"/>
                    </a:lnTo>
                    <a:lnTo>
                      <a:pt x="15014" y="10342"/>
                    </a:lnTo>
                    <a:lnTo>
                      <a:pt x="15259" y="9016"/>
                    </a:lnTo>
                    <a:lnTo>
                      <a:pt x="17084" y="8290"/>
                    </a:lnTo>
                    <a:lnTo>
                      <a:pt x="17310" y="6425"/>
                    </a:lnTo>
                    <a:lnTo>
                      <a:pt x="19398" y="5513"/>
                    </a:lnTo>
                    <a:lnTo>
                      <a:pt x="19981" y="2798"/>
                    </a:lnTo>
                    <a:lnTo>
                      <a:pt x="18438" y="1865"/>
                    </a:lnTo>
                    <a:lnTo>
                      <a:pt x="15823" y="5326"/>
                    </a:lnTo>
                    <a:lnTo>
                      <a:pt x="13866" y="5430"/>
                    </a:lnTo>
                    <a:lnTo>
                      <a:pt x="12625" y="3793"/>
                    </a:lnTo>
                    <a:lnTo>
                      <a:pt x="10818" y="5492"/>
                    </a:lnTo>
                    <a:lnTo>
                      <a:pt x="9577" y="3731"/>
                    </a:lnTo>
                    <a:lnTo>
                      <a:pt x="9219" y="4435"/>
                    </a:lnTo>
                    <a:lnTo>
                      <a:pt x="7921" y="1513"/>
                    </a:lnTo>
                    <a:lnTo>
                      <a:pt x="5908" y="0"/>
                    </a:lnTo>
                    <a:lnTo>
                      <a:pt x="4309" y="788"/>
                    </a:lnTo>
                    <a:lnTo>
                      <a:pt x="2653" y="145"/>
                    </a:lnTo>
                    <a:lnTo>
                      <a:pt x="527" y="7689"/>
                    </a:lnTo>
                    <a:lnTo>
                      <a:pt x="0" y="12995"/>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46" name="Drôme">
                <a:hlinkHover r:id="" action="ppaction://macro?name=Affichage_nom_dept"/>
              </p:cNvPr>
              <p:cNvSpPr>
                <a:spLocks/>
              </p:cNvSpPr>
              <p:nvPr/>
            </p:nvSpPr>
            <p:spPr bwMode="auto">
              <a:xfrm>
                <a:off x="5821363" y="4645025"/>
                <a:ext cx="561975" cy="835025"/>
              </a:xfrm>
              <a:custGeom>
                <a:avLst/>
                <a:gdLst>
                  <a:gd name="T0" fmla="*/ 646 w 20000"/>
                  <a:gd name="T1" fmla="*/ 679334 h 20000"/>
                  <a:gd name="T2" fmla="*/ 22872 w 20000"/>
                  <a:gd name="T3" fmla="*/ 535710 h 20000"/>
                  <a:gd name="T4" fmla="*/ 62239 w 20000"/>
                  <a:gd name="T5" fmla="*/ 472791 h 20000"/>
                  <a:gd name="T6" fmla="*/ 52713 w 20000"/>
                  <a:gd name="T7" fmla="*/ 394007 h 20000"/>
                  <a:gd name="T8" fmla="*/ 110484 w 20000"/>
                  <a:gd name="T9" fmla="*/ 277688 h 20000"/>
                  <a:gd name="T10" fmla="*/ 62239 w 20000"/>
                  <a:gd name="T11" fmla="*/ 32399 h 20000"/>
                  <a:gd name="T12" fmla="*/ 163198 w 20000"/>
                  <a:gd name="T13" fmla="*/ 0 h 20000"/>
                  <a:gd name="T14" fmla="*/ 195567 w 20000"/>
                  <a:gd name="T15" fmla="*/ 40039 h 20000"/>
                  <a:gd name="T16" fmla="*/ 224790 w 20000"/>
                  <a:gd name="T17" fmla="*/ 30520 h 20000"/>
                  <a:gd name="T18" fmla="*/ 217793 w 20000"/>
                  <a:gd name="T19" fmla="*/ 64172 h 20000"/>
                  <a:gd name="T20" fmla="*/ 255895 w 20000"/>
                  <a:gd name="T21" fmla="*/ 83878 h 20000"/>
                  <a:gd name="T22" fmla="*/ 226054 w 20000"/>
                  <a:gd name="T23" fmla="*/ 181743 h 20000"/>
                  <a:gd name="T24" fmla="*/ 349239 w 20000"/>
                  <a:gd name="T25" fmla="*/ 205917 h 20000"/>
                  <a:gd name="T26" fmla="*/ 399424 w 20000"/>
                  <a:gd name="T27" fmla="*/ 173476 h 20000"/>
                  <a:gd name="T28" fmla="*/ 389252 w 20000"/>
                  <a:gd name="T29" fmla="*/ 366033 h 20000"/>
                  <a:gd name="T30" fmla="*/ 561329 w 20000"/>
                  <a:gd name="T31" fmla="*/ 425779 h 20000"/>
                  <a:gd name="T32" fmla="*/ 552450 w 20000"/>
                  <a:gd name="T33" fmla="*/ 463272 h 20000"/>
                  <a:gd name="T34" fmla="*/ 480685 w 20000"/>
                  <a:gd name="T35" fmla="*/ 466445 h 20000"/>
                  <a:gd name="T36" fmla="*/ 461016 w 20000"/>
                  <a:gd name="T37" fmla="*/ 538257 h 20000"/>
                  <a:gd name="T38" fmla="*/ 495297 w 20000"/>
                  <a:gd name="T39" fmla="*/ 566857 h 20000"/>
                  <a:gd name="T40" fmla="*/ 467985 w 20000"/>
                  <a:gd name="T41" fmla="*/ 591615 h 20000"/>
                  <a:gd name="T42" fmla="*/ 395602 w 20000"/>
                  <a:gd name="T43" fmla="*/ 573203 h 20000"/>
                  <a:gd name="T44" fmla="*/ 415299 w 20000"/>
                  <a:gd name="T45" fmla="*/ 620215 h 20000"/>
                  <a:gd name="T46" fmla="*/ 377198 w 20000"/>
                  <a:gd name="T47" fmla="*/ 624056 h 20000"/>
                  <a:gd name="T48" fmla="*/ 386077 w 20000"/>
                  <a:gd name="T49" fmla="*/ 633575 h 20000"/>
                  <a:gd name="T50" fmla="*/ 417828 w 20000"/>
                  <a:gd name="T51" fmla="*/ 680587 h 20000"/>
                  <a:gd name="T52" fmla="*/ 480685 w 20000"/>
                  <a:gd name="T53" fmla="*/ 681255 h 20000"/>
                  <a:gd name="T54" fmla="*/ 511819 w 20000"/>
                  <a:gd name="T55" fmla="*/ 779746 h 20000"/>
                  <a:gd name="T56" fmla="*/ 511819 w 20000"/>
                  <a:gd name="T57" fmla="*/ 808346 h 20000"/>
                  <a:gd name="T58" fmla="*/ 462281 w 20000"/>
                  <a:gd name="T59" fmla="*/ 782293 h 20000"/>
                  <a:gd name="T60" fmla="*/ 422914 w 20000"/>
                  <a:gd name="T61" fmla="*/ 834399 h 20000"/>
                  <a:gd name="T62" fmla="*/ 352414 w 20000"/>
                  <a:gd name="T63" fmla="*/ 767680 h 20000"/>
                  <a:gd name="T64" fmla="*/ 257188 w 20000"/>
                  <a:gd name="T65" fmla="*/ 763839 h 20000"/>
                  <a:gd name="T66" fmla="*/ 255895 w 20000"/>
                  <a:gd name="T67" fmla="*/ 702841 h 20000"/>
                  <a:gd name="T68" fmla="*/ 88904 w 20000"/>
                  <a:gd name="T69" fmla="*/ 765133 h 20000"/>
                  <a:gd name="T70" fmla="*/ 78733 w 20000"/>
                  <a:gd name="T71" fmla="*/ 713654 h 20000"/>
                  <a:gd name="T72" fmla="*/ 3175 w 20000"/>
                  <a:gd name="T73" fmla="*/ 695868 h 20000"/>
                  <a:gd name="T74" fmla="*/ 0 w 20000"/>
                  <a:gd name="T75" fmla="*/ 691401 h 20000"/>
                  <a:gd name="T76" fmla="*/ 646 w 20000"/>
                  <a:gd name="T77" fmla="*/ 679334 h 200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0000"/>
                  <a:gd name="T118" fmla="*/ 0 h 20000"/>
                  <a:gd name="T119" fmla="*/ 20000 w 20000"/>
                  <a:gd name="T120" fmla="*/ 20000 h 200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0000" h="20000">
                    <a:moveTo>
                      <a:pt x="23" y="16271"/>
                    </a:moveTo>
                    <a:lnTo>
                      <a:pt x="814" y="12831"/>
                    </a:lnTo>
                    <a:lnTo>
                      <a:pt x="2215" y="11324"/>
                    </a:lnTo>
                    <a:lnTo>
                      <a:pt x="1876" y="9437"/>
                    </a:lnTo>
                    <a:lnTo>
                      <a:pt x="3932" y="6651"/>
                    </a:lnTo>
                    <a:lnTo>
                      <a:pt x="2215" y="776"/>
                    </a:lnTo>
                    <a:lnTo>
                      <a:pt x="5808" y="0"/>
                    </a:lnTo>
                    <a:lnTo>
                      <a:pt x="6960" y="959"/>
                    </a:lnTo>
                    <a:lnTo>
                      <a:pt x="8000" y="731"/>
                    </a:lnTo>
                    <a:lnTo>
                      <a:pt x="7751" y="1537"/>
                    </a:lnTo>
                    <a:lnTo>
                      <a:pt x="9107" y="2009"/>
                    </a:lnTo>
                    <a:lnTo>
                      <a:pt x="8045" y="4353"/>
                    </a:lnTo>
                    <a:lnTo>
                      <a:pt x="12429" y="4932"/>
                    </a:lnTo>
                    <a:lnTo>
                      <a:pt x="14215" y="4155"/>
                    </a:lnTo>
                    <a:lnTo>
                      <a:pt x="13853" y="8767"/>
                    </a:lnTo>
                    <a:lnTo>
                      <a:pt x="19977" y="10198"/>
                    </a:lnTo>
                    <a:lnTo>
                      <a:pt x="19661" y="11096"/>
                    </a:lnTo>
                    <a:lnTo>
                      <a:pt x="17107" y="11172"/>
                    </a:lnTo>
                    <a:lnTo>
                      <a:pt x="16407" y="12892"/>
                    </a:lnTo>
                    <a:lnTo>
                      <a:pt x="17627" y="13577"/>
                    </a:lnTo>
                    <a:lnTo>
                      <a:pt x="16655" y="14170"/>
                    </a:lnTo>
                    <a:lnTo>
                      <a:pt x="14079" y="13729"/>
                    </a:lnTo>
                    <a:lnTo>
                      <a:pt x="14780" y="14855"/>
                    </a:lnTo>
                    <a:lnTo>
                      <a:pt x="13424" y="14947"/>
                    </a:lnTo>
                    <a:lnTo>
                      <a:pt x="13740" y="15175"/>
                    </a:lnTo>
                    <a:lnTo>
                      <a:pt x="14870" y="16301"/>
                    </a:lnTo>
                    <a:lnTo>
                      <a:pt x="17107" y="16317"/>
                    </a:lnTo>
                    <a:lnTo>
                      <a:pt x="18215" y="18676"/>
                    </a:lnTo>
                    <a:lnTo>
                      <a:pt x="18215" y="19361"/>
                    </a:lnTo>
                    <a:lnTo>
                      <a:pt x="16452" y="18737"/>
                    </a:lnTo>
                    <a:lnTo>
                      <a:pt x="15051" y="19985"/>
                    </a:lnTo>
                    <a:lnTo>
                      <a:pt x="12542" y="18387"/>
                    </a:lnTo>
                    <a:lnTo>
                      <a:pt x="9153" y="18295"/>
                    </a:lnTo>
                    <a:lnTo>
                      <a:pt x="9107" y="16834"/>
                    </a:lnTo>
                    <a:lnTo>
                      <a:pt x="3164" y="18326"/>
                    </a:lnTo>
                    <a:lnTo>
                      <a:pt x="2802" y="17093"/>
                    </a:lnTo>
                    <a:lnTo>
                      <a:pt x="113" y="16667"/>
                    </a:lnTo>
                    <a:lnTo>
                      <a:pt x="0" y="16560"/>
                    </a:lnTo>
                    <a:lnTo>
                      <a:pt x="23" y="16271"/>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47" name="Isère">
                <a:hlinkHover r:id="" action="ppaction://macro?name=Affichage_nom_dept"/>
              </p:cNvPr>
              <p:cNvSpPr>
                <a:spLocks/>
              </p:cNvSpPr>
              <p:nvPr/>
            </p:nvSpPr>
            <p:spPr bwMode="auto">
              <a:xfrm>
                <a:off x="5856288" y="4273550"/>
                <a:ext cx="793750" cy="798513"/>
              </a:xfrm>
              <a:custGeom>
                <a:avLst/>
                <a:gdLst>
                  <a:gd name="T0" fmla="*/ 635 w 20000"/>
                  <a:gd name="T1" fmla="*/ 330704 h 20000"/>
                  <a:gd name="T2" fmla="*/ 5715 w 20000"/>
                  <a:gd name="T3" fmla="*/ 359251 h 20000"/>
                  <a:gd name="T4" fmla="*/ 27305 w 20000"/>
                  <a:gd name="T5" fmla="*/ 404966 h 20000"/>
                  <a:gd name="T6" fmla="*/ 128270 w 20000"/>
                  <a:gd name="T7" fmla="*/ 372586 h 20000"/>
                  <a:gd name="T8" fmla="*/ 160655 w 20000"/>
                  <a:gd name="T9" fmla="*/ 412592 h 20000"/>
                  <a:gd name="T10" fmla="*/ 189865 w 20000"/>
                  <a:gd name="T11" fmla="*/ 403049 h 20000"/>
                  <a:gd name="T12" fmla="*/ 182880 w 20000"/>
                  <a:gd name="T13" fmla="*/ 436707 h 20000"/>
                  <a:gd name="T14" fmla="*/ 220980 w 20000"/>
                  <a:gd name="T15" fmla="*/ 455751 h 20000"/>
                  <a:gd name="T16" fmla="*/ 191135 w 20000"/>
                  <a:gd name="T17" fmla="*/ 554128 h 20000"/>
                  <a:gd name="T18" fmla="*/ 314325 w 20000"/>
                  <a:gd name="T19" fmla="*/ 578243 h 20000"/>
                  <a:gd name="T20" fmla="*/ 365125 w 20000"/>
                  <a:gd name="T21" fmla="*/ 545863 h 20000"/>
                  <a:gd name="T22" fmla="*/ 354330 w 20000"/>
                  <a:gd name="T23" fmla="*/ 737586 h 20000"/>
                  <a:gd name="T24" fmla="*/ 526415 w 20000"/>
                  <a:gd name="T25" fmla="*/ 797874 h 20000"/>
                  <a:gd name="T26" fmla="*/ 625475 w 20000"/>
                  <a:gd name="T27" fmla="*/ 705207 h 20000"/>
                  <a:gd name="T28" fmla="*/ 793115 w 20000"/>
                  <a:gd name="T29" fmla="*/ 684885 h 20000"/>
                  <a:gd name="T30" fmla="*/ 768350 w 20000"/>
                  <a:gd name="T31" fmla="*/ 585230 h 20000"/>
                  <a:gd name="T32" fmla="*/ 712470 w 20000"/>
                  <a:gd name="T33" fmla="*/ 580160 h 20000"/>
                  <a:gd name="T34" fmla="*/ 736600 w 20000"/>
                  <a:gd name="T35" fmla="*/ 501466 h 20000"/>
                  <a:gd name="T36" fmla="*/ 681990 w 20000"/>
                  <a:gd name="T37" fmla="*/ 486215 h 20000"/>
                  <a:gd name="T38" fmla="*/ 669925 w 20000"/>
                  <a:gd name="T39" fmla="*/ 395464 h 20000"/>
                  <a:gd name="T40" fmla="*/ 699135 w 20000"/>
                  <a:gd name="T41" fmla="*/ 350388 h 20000"/>
                  <a:gd name="T42" fmla="*/ 663575 w 20000"/>
                  <a:gd name="T43" fmla="*/ 292615 h 20000"/>
                  <a:gd name="T44" fmla="*/ 586105 w 20000"/>
                  <a:gd name="T45" fmla="*/ 260235 h 20000"/>
                  <a:gd name="T46" fmla="*/ 553085 w 20000"/>
                  <a:gd name="T47" fmla="*/ 329427 h 20000"/>
                  <a:gd name="T48" fmla="*/ 480060 w 20000"/>
                  <a:gd name="T49" fmla="*/ 299602 h 20000"/>
                  <a:gd name="T50" fmla="*/ 419735 w 20000"/>
                  <a:gd name="T51" fmla="*/ 184696 h 20000"/>
                  <a:gd name="T52" fmla="*/ 420370 w 20000"/>
                  <a:gd name="T53" fmla="*/ 179626 h 20000"/>
                  <a:gd name="T54" fmla="*/ 287020 w 20000"/>
                  <a:gd name="T55" fmla="*/ 0 h 20000"/>
                  <a:gd name="T56" fmla="*/ 234315 w 20000"/>
                  <a:gd name="T57" fmla="*/ 74901 h 20000"/>
                  <a:gd name="T58" fmla="*/ 165735 w 20000"/>
                  <a:gd name="T59" fmla="*/ 50147 h 20000"/>
                  <a:gd name="T60" fmla="*/ 146050 w 20000"/>
                  <a:gd name="T61" fmla="*/ 74262 h 20000"/>
                  <a:gd name="T62" fmla="*/ 195580 w 20000"/>
                  <a:gd name="T63" fmla="*/ 119338 h 20000"/>
                  <a:gd name="T64" fmla="*/ 136525 w 20000"/>
                  <a:gd name="T65" fmla="*/ 187251 h 20000"/>
                  <a:gd name="T66" fmla="*/ 16510 w 20000"/>
                  <a:gd name="T67" fmla="*/ 208212 h 20000"/>
                  <a:gd name="T68" fmla="*/ 60960 w 20000"/>
                  <a:gd name="T69" fmla="*/ 246900 h 20000"/>
                  <a:gd name="T70" fmla="*/ 6985 w 20000"/>
                  <a:gd name="T71" fmla="*/ 294531 h 20000"/>
                  <a:gd name="T72" fmla="*/ 0 w 20000"/>
                  <a:gd name="T73" fmla="*/ 319285 h 20000"/>
                  <a:gd name="T74" fmla="*/ 635 w 20000"/>
                  <a:gd name="T75" fmla="*/ 330704 h 200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000"/>
                  <a:gd name="T115" fmla="*/ 0 h 20000"/>
                  <a:gd name="T116" fmla="*/ 20000 w 20000"/>
                  <a:gd name="T117" fmla="*/ 20000 h 200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000" h="20000">
                    <a:moveTo>
                      <a:pt x="16" y="8283"/>
                    </a:moveTo>
                    <a:lnTo>
                      <a:pt x="144" y="8998"/>
                    </a:lnTo>
                    <a:lnTo>
                      <a:pt x="688" y="10143"/>
                    </a:lnTo>
                    <a:lnTo>
                      <a:pt x="3232" y="9332"/>
                    </a:lnTo>
                    <a:lnTo>
                      <a:pt x="4048" y="10334"/>
                    </a:lnTo>
                    <a:lnTo>
                      <a:pt x="4784" y="10095"/>
                    </a:lnTo>
                    <a:lnTo>
                      <a:pt x="4608" y="10938"/>
                    </a:lnTo>
                    <a:lnTo>
                      <a:pt x="5568" y="11415"/>
                    </a:lnTo>
                    <a:lnTo>
                      <a:pt x="4816" y="13879"/>
                    </a:lnTo>
                    <a:lnTo>
                      <a:pt x="7920" y="14483"/>
                    </a:lnTo>
                    <a:lnTo>
                      <a:pt x="9200" y="13672"/>
                    </a:lnTo>
                    <a:lnTo>
                      <a:pt x="8928" y="18474"/>
                    </a:lnTo>
                    <a:lnTo>
                      <a:pt x="13264" y="19984"/>
                    </a:lnTo>
                    <a:lnTo>
                      <a:pt x="15760" y="17663"/>
                    </a:lnTo>
                    <a:lnTo>
                      <a:pt x="19984" y="17154"/>
                    </a:lnTo>
                    <a:lnTo>
                      <a:pt x="19360" y="14658"/>
                    </a:lnTo>
                    <a:lnTo>
                      <a:pt x="17952" y="14531"/>
                    </a:lnTo>
                    <a:lnTo>
                      <a:pt x="18560" y="12560"/>
                    </a:lnTo>
                    <a:lnTo>
                      <a:pt x="17184" y="12178"/>
                    </a:lnTo>
                    <a:lnTo>
                      <a:pt x="16880" y="9905"/>
                    </a:lnTo>
                    <a:lnTo>
                      <a:pt x="17616" y="8776"/>
                    </a:lnTo>
                    <a:lnTo>
                      <a:pt x="16720" y="7329"/>
                    </a:lnTo>
                    <a:lnTo>
                      <a:pt x="14768" y="6518"/>
                    </a:lnTo>
                    <a:lnTo>
                      <a:pt x="13936" y="8251"/>
                    </a:lnTo>
                    <a:lnTo>
                      <a:pt x="12096" y="7504"/>
                    </a:lnTo>
                    <a:lnTo>
                      <a:pt x="10576" y="4626"/>
                    </a:lnTo>
                    <a:lnTo>
                      <a:pt x="10592" y="4499"/>
                    </a:lnTo>
                    <a:lnTo>
                      <a:pt x="7232" y="0"/>
                    </a:lnTo>
                    <a:lnTo>
                      <a:pt x="5904" y="1876"/>
                    </a:lnTo>
                    <a:lnTo>
                      <a:pt x="4176" y="1256"/>
                    </a:lnTo>
                    <a:lnTo>
                      <a:pt x="3680" y="1860"/>
                    </a:lnTo>
                    <a:lnTo>
                      <a:pt x="4928" y="2989"/>
                    </a:lnTo>
                    <a:lnTo>
                      <a:pt x="3440" y="4690"/>
                    </a:lnTo>
                    <a:lnTo>
                      <a:pt x="416" y="5215"/>
                    </a:lnTo>
                    <a:lnTo>
                      <a:pt x="1536" y="6184"/>
                    </a:lnTo>
                    <a:lnTo>
                      <a:pt x="176" y="7377"/>
                    </a:lnTo>
                    <a:lnTo>
                      <a:pt x="0" y="7997"/>
                    </a:lnTo>
                    <a:lnTo>
                      <a:pt x="16" y="8283"/>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48" name="Loire">
                <a:hlinkHover r:id="" action="ppaction://macro?name=Affichage_nom_dept"/>
              </p:cNvPr>
              <p:cNvSpPr>
                <a:spLocks/>
              </p:cNvSpPr>
              <p:nvPr/>
            </p:nvSpPr>
            <p:spPr bwMode="auto">
              <a:xfrm>
                <a:off x="5346700" y="4013200"/>
                <a:ext cx="517525" cy="712788"/>
              </a:xfrm>
              <a:custGeom>
                <a:avLst/>
                <a:gdLst>
                  <a:gd name="T0" fmla="*/ 1915 w 20000"/>
                  <a:gd name="T1" fmla="*/ 229340 h 20000"/>
                  <a:gd name="T2" fmla="*/ 63500 w 20000"/>
                  <a:gd name="T3" fmla="*/ 196302 h 20000"/>
                  <a:gd name="T4" fmla="*/ 38737 w 20000"/>
                  <a:gd name="T5" fmla="*/ 34321 h 20000"/>
                  <a:gd name="T6" fmla="*/ 98433 w 20000"/>
                  <a:gd name="T7" fmla="*/ 0 h 20000"/>
                  <a:gd name="T8" fmla="*/ 95897 w 20000"/>
                  <a:gd name="T9" fmla="*/ 42553 h 20000"/>
                  <a:gd name="T10" fmla="*/ 139059 w 20000"/>
                  <a:gd name="T11" fmla="*/ 72419 h 20000"/>
                  <a:gd name="T12" fmla="*/ 196220 w 20000"/>
                  <a:gd name="T13" fmla="*/ 52746 h 20000"/>
                  <a:gd name="T14" fmla="*/ 281948 w 20000"/>
                  <a:gd name="T15" fmla="*/ 79405 h 20000"/>
                  <a:gd name="T16" fmla="*/ 329560 w 20000"/>
                  <a:gd name="T17" fmla="*/ 34321 h 20000"/>
                  <a:gd name="T18" fmla="*/ 356238 w 20000"/>
                  <a:gd name="T19" fmla="*/ 69889 h 20000"/>
                  <a:gd name="T20" fmla="*/ 297810 w 20000"/>
                  <a:gd name="T21" fmla="*/ 97189 h 20000"/>
                  <a:gd name="T22" fmla="*/ 266707 w 20000"/>
                  <a:gd name="T23" fmla="*/ 155637 h 20000"/>
                  <a:gd name="T24" fmla="*/ 296542 w 20000"/>
                  <a:gd name="T25" fmla="*/ 178518 h 20000"/>
                  <a:gd name="T26" fmla="*/ 266707 w 20000"/>
                  <a:gd name="T27" fmla="*/ 190600 h 20000"/>
                  <a:gd name="T28" fmla="*/ 267328 w 20000"/>
                  <a:gd name="T29" fmla="*/ 197585 h 20000"/>
                  <a:gd name="T30" fmla="*/ 338461 w 20000"/>
                  <a:gd name="T31" fmla="*/ 284616 h 20000"/>
                  <a:gd name="T32" fmla="*/ 326377 w 20000"/>
                  <a:gd name="T33" fmla="*/ 410388 h 20000"/>
                  <a:gd name="T34" fmla="*/ 376551 w 20000"/>
                  <a:gd name="T35" fmla="*/ 469478 h 20000"/>
                  <a:gd name="T36" fmla="*/ 480703 w 20000"/>
                  <a:gd name="T37" fmla="*/ 485979 h 20000"/>
                  <a:gd name="T38" fmla="*/ 461011 w 20000"/>
                  <a:gd name="T39" fmla="*/ 529815 h 20000"/>
                  <a:gd name="T40" fmla="*/ 516878 w 20000"/>
                  <a:gd name="T41" fmla="*/ 554585 h 20000"/>
                  <a:gd name="T42" fmla="*/ 509917 w 20000"/>
                  <a:gd name="T43" fmla="*/ 579390 h 20000"/>
                  <a:gd name="T44" fmla="*/ 510538 w 20000"/>
                  <a:gd name="T45" fmla="*/ 590830 h 20000"/>
                  <a:gd name="T46" fmla="*/ 515610 w 20000"/>
                  <a:gd name="T47" fmla="*/ 619413 h 20000"/>
                  <a:gd name="T48" fmla="*/ 447685 w 20000"/>
                  <a:gd name="T49" fmla="*/ 657511 h 20000"/>
                  <a:gd name="T50" fmla="*/ 436248 w 20000"/>
                  <a:gd name="T51" fmla="*/ 702631 h 20000"/>
                  <a:gd name="T52" fmla="*/ 387988 w 20000"/>
                  <a:gd name="T53" fmla="*/ 712146 h 20000"/>
                  <a:gd name="T54" fmla="*/ 320037 w 20000"/>
                  <a:gd name="T55" fmla="*/ 680392 h 20000"/>
                  <a:gd name="T56" fmla="*/ 312430 w 20000"/>
                  <a:gd name="T57" fmla="*/ 619413 h 20000"/>
                  <a:gd name="T58" fmla="*/ 233688 w 20000"/>
                  <a:gd name="T59" fmla="*/ 604159 h 20000"/>
                  <a:gd name="T60" fmla="*/ 183514 w 20000"/>
                  <a:gd name="T61" fmla="*/ 641652 h 20000"/>
                  <a:gd name="T62" fmla="*/ 101590 w 20000"/>
                  <a:gd name="T63" fmla="*/ 631459 h 20000"/>
                  <a:gd name="T64" fmla="*/ 143510 w 20000"/>
                  <a:gd name="T65" fmla="*/ 536195 h 20000"/>
                  <a:gd name="T66" fmla="*/ 1915 w 20000"/>
                  <a:gd name="T67" fmla="*/ 331625 h 20000"/>
                  <a:gd name="T68" fmla="*/ 30482 w 20000"/>
                  <a:gd name="T69" fmla="*/ 264908 h 20000"/>
                  <a:gd name="T70" fmla="*/ 0 w 20000"/>
                  <a:gd name="T71" fmla="*/ 234436 h 20000"/>
                  <a:gd name="T72" fmla="*/ 1915 w 20000"/>
                  <a:gd name="T73" fmla="*/ 229340 h 200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0000"/>
                  <a:gd name="T112" fmla="*/ 0 h 20000"/>
                  <a:gd name="T113" fmla="*/ 20000 w 20000"/>
                  <a:gd name="T114" fmla="*/ 20000 h 200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0000" h="20000">
                    <a:moveTo>
                      <a:pt x="74" y="6435"/>
                    </a:moveTo>
                    <a:lnTo>
                      <a:pt x="2454" y="5508"/>
                    </a:lnTo>
                    <a:lnTo>
                      <a:pt x="1497" y="963"/>
                    </a:lnTo>
                    <a:lnTo>
                      <a:pt x="3804" y="0"/>
                    </a:lnTo>
                    <a:lnTo>
                      <a:pt x="3706" y="1194"/>
                    </a:lnTo>
                    <a:lnTo>
                      <a:pt x="5374" y="2032"/>
                    </a:lnTo>
                    <a:lnTo>
                      <a:pt x="7583" y="1480"/>
                    </a:lnTo>
                    <a:lnTo>
                      <a:pt x="10896" y="2228"/>
                    </a:lnTo>
                    <a:lnTo>
                      <a:pt x="12736" y="963"/>
                    </a:lnTo>
                    <a:lnTo>
                      <a:pt x="13767" y="1961"/>
                    </a:lnTo>
                    <a:lnTo>
                      <a:pt x="11509" y="2727"/>
                    </a:lnTo>
                    <a:lnTo>
                      <a:pt x="10307" y="4367"/>
                    </a:lnTo>
                    <a:lnTo>
                      <a:pt x="11460" y="5009"/>
                    </a:lnTo>
                    <a:lnTo>
                      <a:pt x="10307" y="5348"/>
                    </a:lnTo>
                    <a:lnTo>
                      <a:pt x="10331" y="5544"/>
                    </a:lnTo>
                    <a:lnTo>
                      <a:pt x="13080" y="7986"/>
                    </a:lnTo>
                    <a:lnTo>
                      <a:pt x="12613" y="11515"/>
                    </a:lnTo>
                    <a:lnTo>
                      <a:pt x="14552" y="13173"/>
                    </a:lnTo>
                    <a:lnTo>
                      <a:pt x="18577" y="13636"/>
                    </a:lnTo>
                    <a:lnTo>
                      <a:pt x="17816" y="14866"/>
                    </a:lnTo>
                    <a:lnTo>
                      <a:pt x="19975" y="15561"/>
                    </a:lnTo>
                    <a:lnTo>
                      <a:pt x="19706" y="16257"/>
                    </a:lnTo>
                    <a:lnTo>
                      <a:pt x="19730" y="16578"/>
                    </a:lnTo>
                    <a:lnTo>
                      <a:pt x="19926" y="17380"/>
                    </a:lnTo>
                    <a:lnTo>
                      <a:pt x="17301" y="18449"/>
                    </a:lnTo>
                    <a:lnTo>
                      <a:pt x="16859" y="19715"/>
                    </a:lnTo>
                    <a:lnTo>
                      <a:pt x="14994" y="19982"/>
                    </a:lnTo>
                    <a:lnTo>
                      <a:pt x="12368" y="19091"/>
                    </a:lnTo>
                    <a:lnTo>
                      <a:pt x="12074" y="17380"/>
                    </a:lnTo>
                    <a:lnTo>
                      <a:pt x="9031" y="16952"/>
                    </a:lnTo>
                    <a:lnTo>
                      <a:pt x="7092" y="18004"/>
                    </a:lnTo>
                    <a:lnTo>
                      <a:pt x="3926" y="17718"/>
                    </a:lnTo>
                    <a:lnTo>
                      <a:pt x="5546" y="15045"/>
                    </a:lnTo>
                    <a:lnTo>
                      <a:pt x="74" y="9305"/>
                    </a:lnTo>
                    <a:lnTo>
                      <a:pt x="1178" y="7433"/>
                    </a:lnTo>
                    <a:lnTo>
                      <a:pt x="0" y="6578"/>
                    </a:lnTo>
                    <a:lnTo>
                      <a:pt x="74" y="6435"/>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49" name="Savoie">
                <a:hlinkHover r:id="" action="ppaction://macro?name=Affichage_nom_dept"/>
              </p:cNvPr>
              <p:cNvSpPr>
                <a:spLocks/>
              </p:cNvSpPr>
              <p:nvPr/>
            </p:nvSpPr>
            <p:spPr bwMode="auto">
              <a:xfrm>
                <a:off x="6275388" y="4229100"/>
                <a:ext cx="757237" cy="593725"/>
              </a:xfrm>
              <a:custGeom>
                <a:avLst/>
                <a:gdLst>
                  <a:gd name="T0" fmla="*/ 644 w 20000"/>
                  <a:gd name="T1" fmla="*/ 222884 h 20000"/>
                  <a:gd name="T2" fmla="*/ 66750 w 20000"/>
                  <a:gd name="T3" fmla="*/ 149233 h 20000"/>
                  <a:gd name="T4" fmla="*/ 90906 w 20000"/>
                  <a:gd name="T5" fmla="*/ 0 h 20000"/>
                  <a:gd name="T6" fmla="*/ 175490 w 20000"/>
                  <a:gd name="T7" fmla="*/ 125721 h 20000"/>
                  <a:gd name="T8" fmla="*/ 254318 w 20000"/>
                  <a:gd name="T9" fmla="*/ 116845 h 20000"/>
                  <a:gd name="T10" fmla="*/ 302630 w 20000"/>
                  <a:gd name="T11" fmla="*/ 167638 h 20000"/>
                  <a:gd name="T12" fmla="*/ 336327 w 20000"/>
                  <a:gd name="T13" fmla="*/ 158109 h 20000"/>
                  <a:gd name="T14" fmla="*/ 416442 w 20000"/>
                  <a:gd name="T15" fmla="*/ 10806 h 20000"/>
                  <a:gd name="T16" fmla="*/ 507992 w 20000"/>
                  <a:gd name="T17" fmla="*/ 128274 h 20000"/>
                  <a:gd name="T18" fmla="*/ 557591 w 20000"/>
                  <a:gd name="T19" fmla="*/ 92087 h 20000"/>
                  <a:gd name="T20" fmla="*/ 584284 w 20000"/>
                  <a:gd name="T21" fmla="*/ 151133 h 20000"/>
                  <a:gd name="T22" fmla="*/ 659970 w 20000"/>
                  <a:gd name="T23" fmla="*/ 182244 h 20000"/>
                  <a:gd name="T24" fmla="*/ 663756 w 20000"/>
                  <a:gd name="T25" fmla="*/ 274331 h 20000"/>
                  <a:gd name="T26" fmla="*/ 756593 w 20000"/>
                  <a:gd name="T27" fmla="*/ 336553 h 20000"/>
                  <a:gd name="T28" fmla="*/ 707638 w 20000"/>
                  <a:gd name="T29" fmla="*/ 469250 h 20000"/>
                  <a:gd name="T30" fmla="*/ 655502 w 20000"/>
                  <a:gd name="T31" fmla="*/ 477533 h 20000"/>
                  <a:gd name="T32" fmla="*/ 608478 w 20000"/>
                  <a:gd name="T33" fmla="*/ 530226 h 20000"/>
                  <a:gd name="T34" fmla="*/ 564596 w 20000"/>
                  <a:gd name="T35" fmla="*/ 513721 h 20000"/>
                  <a:gd name="T36" fmla="*/ 497202 w 20000"/>
                  <a:gd name="T37" fmla="*/ 549908 h 20000"/>
                  <a:gd name="T38" fmla="*/ 439955 w 20000"/>
                  <a:gd name="T39" fmla="*/ 554361 h 20000"/>
                  <a:gd name="T40" fmla="*/ 412618 w 20000"/>
                  <a:gd name="T41" fmla="*/ 593102 h 20000"/>
                  <a:gd name="T42" fmla="*/ 317282 w 20000"/>
                  <a:gd name="T43" fmla="*/ 544832 h 20000"/>
                  <a:gd name="T44" fmla="*/ 262572 w 20000"/>
                  <a:gd name="T45" fmla="*/ 529603 h 20000"/>
                  <a:gd name="T46" fmla="*/ 250494 w 20000"/>
                  <a:gd name="T47" fmla="*/ 438792 h 20000"/>
                  <a:gd name="T48" fmla="*/ 279761 w 20000"/>
                  <a:gd name="T49" fmla="*/ 393699 h 20000"/>
                  <a:gd name="T50" fmla="*/ 244777 w 20000"/>
                  <a:gd name="T51" fmla="*/ 336553 h 20000"/>
                  <a:gd name="T52" fmla="*/ 166592 w 20000"/>
                  <a:gd name="T53" fmla="*/ 304165 h 20000"/>
                  <a:gd name="T54" fmla="*/ 133501 w 20000"/>
                  <a:gd name="T55" fmla="*/ 373394 h 20000"/>
                  <a:gd name="T56" fmla="*/ 61033 w 20000"/>
                  <a:gd name="T57" fmla="*/ 343529 h 20000"/>
                  <a:gd name="T58" fmla="*/ 0 w 20000"/>
                  <a:gd name="T59" fmla="*/ 227961 h 20000"/>
                  <a:gd name="T60" fmla="*/ 644 w 20000"/>
                  <a:gd name="T61" fmla="*/ 222884 h 200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0000"/>
                  <a:gd name="T94" fmla="*/ 0 h 20000"/>
                  <a:gd name="T95" fmla="*/ 20000 w 20000"/>
                  <a:gd name="T96" fmla="*/ 20000 h 2000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0000" h="20000">
                    <a:moveTo>
                      <a:pt x="17" y="7508"/>
                    </a:moveTo>
                    <a:lnTo>
                      <a:pt x="1763" y="5027"/>
                    </a:lnTo>
                    <a:lnTo>
                      <a:pt x="2401" y="0"/>
                    </a:lnTo>
                    <a:lnTo>
                      <a:pt x="4635" y="4235"/>
                    </a:lnTo>
                    <a:lnTo>
                      <a:pt x="6717" y="3936"/>
                    </a:lnTo>
                    <a:lnTo>
                      <a:pt x="7993" y="5647"/>
                    </a:lnTo>
                    <a:lnTo>
                      <a:pt x="8883" y="5326"/>
                    </a:lnTo>
                    <a:lnTo>
                      <a:pt x="10999" y="364"/>
                    </a:lnTo>
                    <a:lnTo>
                      <a:pt x="13417" y="4321"/>
                    </a:lnTo>
                    <a:lnTo>
                      <a:pt x="14727" y="3102"/>
                    </a:lnTo>
                    <a:lnTo>
                      <a:pt x="15432" y="5091"/>
                    </a:lnTo>
                    <a:lnTo>
                      <a:pt x="17431" y="6139"/>
                    </a:lnTo>
                    <a:lnTo>
                      <a:pt x="17531" y="9241"/>
                    </a:lnTo>
                    <a:lnTo>
                      <a:pt x="19983" y="11337"/>
                    </a:lnTo>
                    <a:lnTo>
                      <a:pt x="18690" y="15807"/>
                    </a:lnTo>
                    <a:lnTo>
                      <a:pt x="17313" y="16086"/>
                    </a:lnTo>
                    <a:lnTo>
                      <a:pt x="16071" y="17861"/>
                    </a:lnTo>
                    <a:lnTo>
                      <a:pt x="14912" y="17305"/>
                    </a:lnTo>
                    <a:lnTo>
                      <a:pt x="13132" y="18524"/>
                    </a:lnTo>
                    <a:lnTo>
                      <a:pt x="11620" y="18674"/>
                    </a:lnTo>
                    <a:lnTo>
                      <a:pt x="10898" y="19979"/>
                    </a:lnTo>
                    <a:lnTo>
                      <a:pt x="8380" y="18353"/>
                    </a:lnTo>
                    <a:lnTo>
                      <a:pt x="6935" y="17840"/>
                    </a:lnTo>
                    <a:lnTo>
                      <a:pt x="6616" y="14781"/>
                    </a:lnTo>
                    <a:lnTo>
                      <a:pt x="7389" y="13262"/>
                    </a:lnTo>
                    <a:lnTo>
                      <a:pt x="6465" y="11337"/>
                    </a:lnTo>
                    <a:lnTo>
                      <a:pt x="4400" y="10246"/>
                    </a:lnTo>
                    <a:lnTo>
                      <a:pt x="3526" y="12578"/>
                    </a:lnTo>
                    <a:lnTo>
                      <a:pt x="1612" y="11572"/>
                    </a:lnTo>
                    <a:lnTo>
                      <a:pt x="0" y="7679"/>
                    </a:lnTo>
                    <a:lnTo>
                      <a:pt x="17" y="7508"/>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50" name="Allier">
                <a:hlinkHover r:id="" action="ppaction://macro?name=Affichage_nom_dept"/>
              </p:cNvPr>
              <p:cNvSpPr>
                <a:spLocks/>
              </p:cNvSpPr>
              <p:nvPr/>
            </p:nvSpPr>
            <p:spPr bwMode="auto">
              <a:xfrm>
                <a:off x="4673600" y="3657600"/>
                <a:ext cx="819150" cy="590550"/>
              </a:xfrm>
              <a:custGeom>
                <a:avLst/>
                <a:gdLst>
                  <a:gd name="T0" fmla="*/ 5079 w 20000"/>
                  <a:gd name="T1" fmla="*/ 258809 h 20000"/>
                  <a:gd name="T2" fmla="*/ 14622 w 20000"/>
                  <a:gd name="T3" fmla="*/ 306377 h 20000"/>
                  <a:gd name="T4" fmla="*/ 99076 w 20000"/>
                  <a:gd name="T5" fmla="*/ 353946 h 20000"/>
                  <a:gd name="T6" fmla="*/ 135897 w 20000"/>
                  <a:gd name="T7" fmla="*/ 447194 h 20000"/>
                  <a:gd name="T8" fmla="*/ 167639 w 20000"/>
                  <a:gd name="T9" fmla="*/ 461160 h 20000"/>
                  <a:gd name="T10" fmla="*/ 215887 w 20000"/>
                  <a:gd name="T11" fmla="*/ 392657 h 20000"/>
                  <a:gd name="T12" fmla="*/ 250824 w 20000"/>
                  <a:gd name="T13" fmla="*/ 407243 h 20000"/>
                  <a:gd name="T14" fmla="*/ 259097 w 20000"/>
                  <a:gd name="T15" fmla="*/ 378041 h 20000"/>
                  <a:gd name="T16" fmla="*/ 306690 w 20000"/>
                  <a:gd name="T17" fmla="*/ 373611 h 20000"/>
                  <a:gd name="T18" fmla="*/ 328930 w 20000"/>
                  <a:gd name="T19" fmla="*/ 461781 h 20000"/>
                  <a:gd name="T20" fmla="*/ 427351 w 20000"/>
                  <a:gd name="T21" fmla="*/ 501111 h 20000"/>
                  <a:gd name="T22" fmla="*/ 556899 w 20000"/>
                  <a:gd name="T23" fmla="*/ 501111 h 20000"/>
                  <a:gd name="T24" fmla="*/ 564517 w 20000"/>
                  <a:gd name="T25" fmla="*/ 537902 h 20000"/>
                  <a:gd name="T26" fmla="*/ 622923 w 20000"/>
                  <a:gd name="T27" fmla="*/ 529015 h 20000"/>
                  <a:gd name="T28" fmla="*/ 672481 w 20000"/>
                  <a:gd name="T29" fmla="*/ 589930 h 20000"/>
                  <a:gd name="T30" fmla="*/ 673751 w 20000"/>
                  <a:gd name="T31" fmla="*/ 584851 h 20000"/>
                  <a:gd name="T32" fmla="*/ 735310 w 20000"/>
                  <a:gd name="T33" fmla="*/ 551869 h 20000"/>
                  <a:gd name="T34" fmla="*/ 710572 w 20000"/>
                  <a:gd name="T35" fmla="*/ 390117 h 20000"/>
                  <a:gd name="T36" fmla="*/ 770247 w 20000"/>
                  <a:gd name="T37" fmla="*/ 355865 h 20000"/>
                  <a:gd name="T38" fmla="*/ 818495 w 20000"/>
                  <a:gd name="T39" fmla="*/ 322854 h 20000"/>
                  <a:gd name="T40" fmla="*/ 818495 w 20000"/>
                  <a:gd name="T41" fmla="*/ 241683 h 20000"/>
                  <a:gd name="T42" fmla="*/ 693411 w 20000"/>
                  <a:gd name="T43" fmla="*/ 175718 h 20000"/>
                  <a:gd name="T44" fmla="*/ 638159 w 20000"/>
                  <a:gd name="T45" fmla="*/ 37411 h 20000"/>
                  <a:gd name="T46" fmla="*/ 642623 w 20000"/>
                  <a:gd name="T47" fmla="*/ 34252 h 20000"/>
                  <a:gd name="T48" fmla="*/ 561322 w 20000"/>
                  <a:gd name="T49" fmla="*/ 100866 h 20000"/>
                  <a:gd name="T50" fmla="*/ 528966 w 20000"/>
                  <a:gd name="T51" fmla="*/ 54537 h 20000"/>
                  <a:gd name="T52" fmla="*/ 438163 w 20000"/>
                  <a:gd name="T53" fmla="*/ 81821 h 20000"/>
                  <a:gd name="T54" fmla="*/ 358132 w 20000"/>
                  <a:gd name="T55" fmla="*/ 0 h 20000"/>
                  <a:gd name="T56" fmla="*/ 303536 w 20000"/>
                  <a:gd name="T57" fmla="*/ 3159 h 20000"/>
                  <a:gd name="T58" fmla="*/ 274333 w 20000"/>
                  <a:gd name="T59" fmla="*/ 46299 h 20000"/>
                  <a:gd name="T60" fmla="*/ 206999 w 20000"/>
                  <a:gd name="T61" fmla="*/ 37411 h 20000"/>
                  <a:gd name="T62" fmla="*/ 144129 w 20000"/>
                  <a:gd name="T63" fmla="*/ 90708 h 20000"/>
                  <a:gd name="T64" fmla="*/ 163830 w 20000"/>
                  <a:gd name="T65" fmla="*/ 164911 h 20000"/>
                  <a:gd name="T66" fmla="*/ 46978 w 20000"/>
                  <a:gd name="T67" fmla="*/ 187765 h 20000"/>
                  <a:gd name="T68" fmla="*/ 0 w 20000"/>
                  <a:gd name="T69" fmla="*/ 251811 h 20000"/>
                  <a:gd name="T70" fmla="*/ 5079 w 20000"/>
                  <a:gd name="T71" fmla="*/ 258809 h 200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0000"/>
                  <a:gd name="T109" fmla="*/ 0 h 20000"/>
                  <a:gd name="T110" fmla="*/ 20000 w 20000"/>
                  <a:gd name="T111" fmla="*/ 20000 h 2000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0000" h="20000">
                    <a:moveTo>
                      <a:pt x="124" y="8765"/>
                    </a:moveTo>
                    <a:lnTo>
                      <a:pt x="357" y="10376"/>
                    </a:lnTo>
                    <a:lnTo>
                      <a:pt x="2419" y="11987"/>
                    </a:lnTo>
                    <a:lnTo>
                      <a:pt x="3318" y="15145"/>
                    </a:lnTo>
                    <a:lnTo>
                      <a:pt x="4093" y="15618"/>
                    </a:lnTo>
                    <a:lnTo>
                      <a:pt x="5271" y="13298"/>
                    </a:lnTo>
                    <a:lnTo>
                      <a:pt x="6124" y="13792"/>
                    </a:lnTo>
                    <a:lnTo>
                      <a:pt x="6326" y="12803"/>
                    </a:lnTo>
                    <a:lnTo>
                      <a:pt x="7488" y="12653"/>
                    </a:lnTo>
                    <a:lnTo>
                      <a:pt x="8031" y="15639"/>
                    </a:lnTo>
                    <a:lnTo>
                      <a:pt x="10434" y="16971"/>
                    </a:lnTo>
                    <a:lnTo>
                      <a:pt x="13597" y="16971"/>
                    </a:lnTo>
                    <a:lnTo>
                      <a:pt x="13783" y="18217"/>
                    </a:lnTo>
                    <a:lnTo>
                      <a:pt x="15209" y="17916"/>
                    </a:lnTo>
                    <a:lnTo>
                      <a:pt x="16419" y="19979"/>
                    </a:lnTo>
                    <a:lnTo>
                      <a:pt x="16450" y="19807"/>
                    </a:lnTo>
                    <a:lnTo>
                      <a:pt x="17953" y="18690"/>
                    </a:lnTo>
                    <a:lnTo>
                      <a:pt x="17349" y="13212"/>
                    </a:lnTo>
                    <a:lnTo>
                      <a:pt x="18806" y="12052"/>
                    </a:lnTo>
                    <a:lnTo>
                      <a:pt x="19984" y="10934"/>
                    </a:lnTo>
                    <a:lnTo>
                      <a:pt x="19984" y="8185"/>
                    </a:lnTo>
                    <a:lnTo>
                      <a:pt x="16930" y="5951"/>
                    </a:lnTo>
                    <a:lnTo>
                      <a:pt x="15581" y="1267"/>
                    </a:lnTo>
                    <a:lnTo>
                      <a:pt x="15690" y="1160"/>
                    </a:lnTo>
                    <a:lnTo>
                      <a:pt x="13705" y="3416"/>
                    </a:lnTo>
                    <a:lnTo>
                      <a:pt x="12915" y="1847"/>
                    </a:lnTo>
                    <a:lnTo>
                      <a:pt x="10698" y="2771"/>
                    </a:lnTo>
                    <a:lnTo>
                      <a:pt x="8744" y="0"/>
                    </a:lnTo>
                    <a:lnTo>
                      <a:pt x="7411" y="107"/>
                    </a:lnTo>
                    <a:lnTo>
                      <a:pt x="6698" y="1568"/>
                    </a:lnTo>
                    <a:lnTo>
                      <a:pt x="5054" y="1267"/>
                    </a:lnTo>
                    <a:lnTo>
                      <a:pt x="3519" y="3072"/>
                    </a:lnTo>
                    <a:lnTo>
                      <a:pt x="4000" y="5585"/>
                    </a:lnTo>
                    <a:lnTo>
                      <a:pt x="1147" y="6359"/>
                    </a:lnTo>
                    <a:lnTo>
                      <a:pt x="0" y="8528"/>
                    </a:lnTo>
                    <a:lnTo>
                      <a:pt x="124" y="8765"/>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51" name="Ardèche">
                <a:hlinkHover r:id="" action="ppaction://macro?name=Affichage_nom_dept"/>
              </p:cNvPr>
              <p:cNvSpPr>
                <a:spLocks/>
              </p:cNvSpPr>
              <p:nvPr/>
            </p:nvSpPr>
            <p:spPr bwMode="auto">
              <a:xfrm>
                <a:off x="5432425" y="4632325"/>
                <a:ext cx="500063" cy="757238"/>
              </a:xfrm>
              <a:custGeom>
                <a:avLst/>
                <a:gdLst>
                  <a:gd name="T0" fmla="*/ 4451 w 20000"/>
                  <a:gd name="T1" fmla="*/ 460817 h 20000"/>
                  <a:gd name="T2" fmla="*/ 69359 w 20000"/>
                  <a:gd name="T3" fmla="*/ 623321 h 20000"/>
                  <a:gd name="T4" fmla="*/ 105613 w 20000"/>
                  <a:gd name="T5" fmla="*/ 662659 h 20000"/>
                  <a:gd name="T6" fmla="*/ 97337 w 20000"/>
                  <a:gd name="T7" fmla="*/ 721686 h 20000"/>
                  <a:gd name="T8" fmla="*/ 133617 w 20000"/>
                  <a:gd name="T9" fmla="*/ 707715 h 20000"/>
                  <a:gd name="T10" fmla="*/ 200400 w 20000"/>
                  <a:gd name="T11" fmla="*/ 756594 h 20000"/>
                  <a:gd name="T12" fmla="*/ 233479 w 20000"/>
                  <a:gd name="T13" fmla="*/ 705822 h 20000"/>
                  <a:gd name="T14" fmla="*/ 260858 w 20000"/>
                  <a:gd name="T15" fmla="*/ 698211 h 20000"/>
                  <a:gd name="T16" fmla="*/ 287561 w 20000"/>
                  <a:gd name="T17" fmla="*/ 740730 h 20000"/>
                  <a:gd name="T18" fmla="*/ 319390 w 20000"/>
                  <a:gd name="T19" fmla="*/ 702641 h 20000"/>
                  <a:gd name="T20" fmla="*/ 389374 w 20000"/>
                  <a:gd name="T21" fmla="*/ 745160 h 20000"/>
                  <a:gd name="T22" fmla="*/ 391899 w 20000"/>
                  <a:gd name="T23" fmla="*/ 742018 h 20000"/>
                  <a:gd name="T24" fmla="*/ 391899 w 20000"/>
                  <a:gd name="T25" fmla="*/ 707715 h 20000"/>
                  <a:gd name="T26" fmla="*/ 388724 w 20000"/>
                  <a:gd name="T27" fmla="*/ 703285 h 20000"/>
                  <a:gd name="T28" fmla="*/ 389374 w 20000"/>
                  <a:gd name="T29" fmla="*/ 691207 h 20000"/>
                  <a:gd name="T30" fmla="*/ 411627 w 20000"/>
                  <a:gd name="T31" fmla="*/ 547786 h 20000"/>
                  <a:gd name="T32" fmla="*/ 451082 w 20000"/>
                  <a:gd name="T33" fmla="*/ 484935 h 20000"/>
                  <a:gd name="T34" fmla="*/ 441531 w 20000"/>
                  <a:gd name="T35" fmla="*/ 406220 h 20000"/>
                  <a:gd name="T36" fmla="*/ 499438 w 20000"/>
                  <a:gd name="T37" fmla="*/ 290060 h 20000"/>
                  <a:gd name="T38" fmla="*/ 451082 w 20000"/>
                  <a:gd name="T39" fmla="*/ 45056 h 20000"/>
                  <a:gd name="T40" fmla="*/ 430079 w 20000"/>
                  <a:gd name="T41" fmla="*/ 0 h 20000"/>
                  <a:gd name="T42" fmla="*/ 361370 w 20000"/>
                  <a:gd name="T43" fmla="*/ 37445 h 20000"/>
                  <a:gd name="T44" fmla="*/ 349919 w 20000"/>
                  <a:gd name="T45" fmla="*/ 82501 h 20000"/>
                  <a:gd name="T46" fmla="*/ 301563 w 20000"/>
                  <a:gd name="T47" fmla="*/ 92042 h 20000"/>
                  <a:gd name="T48" fmla="*/ 285011 w 20000"/>
                  <a:gd name="T49" fmla="*/ 170757 h 20000"/>
                  <a:gd name="T50" fmla="*/ 246856 w 20000"/>
                  <a:gd name="T51" fmla="*/ 155499 h 20000"/>
                  <a:gd name="T52" fmla="*/ 250657 w 20000"/>
                  <a:gd name="T53" fmla="*/ 227247 h 20000"/>
                  <a:gd name="T54" fmla="*/ 209951 w 20000"/>
                  <a:gd name="T55" fmla="*/ 239287 h 20000"/>
                  <a:gd name="T56" fmla="*/ 213777 w 20000"/>
                  <a:gd name="T57" fmla="*/ 272946 h 20000"/>
                  <a:gd name="T58" fmla="*/ 175597 w 20000"/>
                  <a:gd name="T59" fmla="*/ 277376 h 20000"/>
                  <a:gd name="T60" fmla="*/ 141868 w 20000"/>
                  <a:gd name="T61" fmla="*/ 338940 h 20000"/>
                  <a:gd name="T62" fmla="*/ 80810 w 20000"/>
                  <a:gd name="T63" fmla="*/ 343407 h 20000"/>
                  <a:gd name="T64" fmla="*/ 0 w 20000"/>
                  <a:gd name="T65" fmla="*/ 428445 h 20000"/>
                  <a:gd name="T66" fmla="*/ 0 w 20000"/>
                  <a:gd name="T67" fmla="*/ 452563 h 20000"/>
                  <a:gd name="T68" fmla="*/ 4451 w 20000"/>
                  <a:gd name="T69" fmla="*/ 460817 h 200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000"/>
                  <a:gd name="T106" fmla="*/ 0 h 20000"/>
                  <a:gd name="T107" fmla="*/ 20000 w 20000"/>
                  <a:gd name="T108" fmla="*/ 20000 h 2000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000" h="20000">
                    <a:moveTo>
                      <a:pt x="178" y="12171"/>
                    </a:moveTo>
                    <a:lnTo>
                      <a:pt x="2774" y="16463"/>
                    </a:lnTo>
                    <a:lnTo>
                      <a:pt x="4224" y="17502"/>
                    </a:lnTo>
                    <a:lnTo>
                      <a:pt x="3893" y="19061"/>
                    </a:lnTo>
                    <a:lnTo>
                      <a:pt x="5344" y="18692"/>
                    </a:lnTo>
                    <a:lnTo>
                      <a:pt x="8015" y="19983"/>
                    </a:lnTo>
                    <a:lnTo>
                      <a:pt x="9338" y="18642"/>
                    </a:lnTo>
                    <a:lnTo>
                      <a:pt x="10433" y="18441"/>
                    </a:lnTo>
                    <a:lnTo>
                      <a:pt x="11501" y="19564"/>
                    </a:lnTo>
                    <a:lnTo>
                      <a:pt x="12774" y="18558"/>
                    </a:lnTo>
                    <a:lnTo>
                      <a:pt x="15573" y="19681"/>
                    </a:lnTo>
                    <a:lnTo>
                      <a:pt x="15674" y="19598"/>
                    </a:lnTo>
                    <a:lnTo>
                      <a:pt x="15674" y="18692"/>
                    </a:lnTo>
                    <a:lnTo>
                      <a:pt x="15547" y="18575"/>
                    </a:lnTo>
                    <a:lnTo>
                      <a:pt x="15573" y="18256"/>
                    </a:lnTo>
                    <a:lnTo>
                      <a:pt x="16463" y="14468"/>
                    </a:lnTo>
                    <a:lnTo>
                      <a:pt x="18041" y="12808"/>
                    </a:lnTo>
                    <a:lnTo>
                      <a:pt x="17659" y="10729"/>
                    </a:lnTo>
                    <a:lnTo>
                      <a:pt x="19975" y="7661"/>
                    </a:lnTo>
                    <a:lnTo>
                      <a:pt x="18041" y="1190"/>
                    </a:lnTo>
                    <a:lnTo>
                      <a:pt x="17201" y="0"/>
                    </a:lnTo>
                    <a:lnTo>
                      <a:pt x="14453" y="989"/>
                    </a:lnTo>
                    <a:lnTo>
                      <a:pt x="13995" y="2179"/>
                    </a:lnTo>
                    <a:lnTo>
                      <a:pt x="12061" y="2431"/>
                    </a:lnTo>
                    <a:lnTo>
                      <a:pt x="11399" y="4510"/>
                    </a:lnTo>
                    <a:lnTo>
                      <a:pt x="9873" y="4107"/>
                    </a:lnTo>
                    <a:lnTo>
                      <a:pt x="10025" y="6002"/>
                    </a:lnTo>
                    <a:lnTo>
                      <a:pt x="8397" y="6320"/>
                    </a:lnTo>
                    <a:lnTo>
                      <a:pt x="8550" y="7209"/>
                    </a:lnTo>
                    <a:lnTo>
                      <a:pt x="7023" y="7326"/>
                    </a:lnTo>
                    <a:lnTo>
                      <a:pt x="5674" y="8952"/>
                    </a:lnTo>
                    <a:lnTo>
                      <a:pt x="3232" y="9070"/>
                    </a:lnTo>
                    <a:lnTo>
                      <a:pt x="0" y="11316"/>
                    </a:lnTo>
                    <a:lnTo>
                      <a:pt x="0" y="11953"/>
                    </a:lnTo>
                    <a:lnTo>
                      <a:pt x="178" y="12171"/>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52" name="Cantal">
                <a:hlinkHover r:id="" action="ppaction://macro?name=Affichage_nom_dept"/>
              </p:cNvPr>
              <p:cNvSpPr>
                <a:spLocks/>
              </p:cNvSpPr>
              <p:nvPr/>
            </p:nvSpPr>
            <p:spPr bwMode="auto">
              <a:xfrm>
                <a:off x="4562475" y="4556125"/>
                <a:ext cx="628650" cy="587375"/>
              </a:xfrm>
              <a:custGeom>
                <a:avLst/>
                <a:gdLst>
                  <a:gd name="T0" fmla="*/ 2546 w 20000"/>
                  <a:gd name="T1" fmla="*/ 357741 h 20000"/>
                  <a:gd name="T2" fmla="*/ 48940 w 20000"/>
                  <a:gd name="T3" fmla="*/ 469401 h 20000"/>
                  <a:gd name="T4" fmla="*/ 24800 w 20000"/>
                  <a:gd name="T5" fmla="*/ 530928 h 20000"/>
                  <a:gd name="T6" fmla="*/ 64185 w 20000"/>
                  <a:gd name="T7" fmla="*/ 586729 h 20000"/>
                  <a:gd name="T8" fmla="*/ 120764 w 20000"/>
                  <a:gd name="T9" fmla="*/ 554394 h 20000"/>
                  <a:gd name="T10" fmla="*/ 198308 w 20000"/>
                  <a:gd name="T11" fmla="*/ 565818 h 20000"/>
                  <a:gd name="T12" fmla="*/ 260607 w 20000"/>
                  <a:gd name="T13" fmla="*/ 433864 h 20000"/>
                  <a:gd name="T14" fmla="*/ 324823 w 20000"/>
                  <a:gd name="T15" fmla="*/ 372337 h 20000"/>
                  <a:gd name="T16" fmla="*/ 339440 w 20000"/>
                  <a:gd name="T17" fmla="*/ 424995 h 20000"/>
                  <a:gd name="T18" fmla="*/ 383917 w 20000"/>
                  <a:gd name="T19" fmla="*/ 417389 h 20000"/>
                  <a:gd name="T20" fmla="*/ 420787 w 20000"/>
                  <a:gd name="T21" fmla="*/ 481442 h 20000"/>
                  <a:gd name="T22" fmla="*/ 441124 w 20000"/>
                  <a:gd name="T23" fmla="*/ 572779 h 20000"/>
                  <a:gd name="T24" fmla="*/ 446216 w 20000"/>
                  <a:gd name="T25" fmla="*/ 563263 h 20000"/>
                  <a:gd name="T26" fmla="*/ 501537 w 20000"/>
                  <a:gd name="T27" fmla="*/ 410399 h 20000"/>
                  <a:gd name="T28" fmla="*/ 540293 w 20000"/>
                  <a:gd name="T29" fmla="*/ 422440 h 20000"/>
                  <a:gd name="T30" fmla="*/ 566979 w 20000"/>
                  <a:gd name="T31" fmla="*/ 372983 h 20000"/>
                  <a:gd name="T32" fmla="*/ 628021 w 20000"/>
                  <a:gd name="T33" fmla="*/ 352689 h 20000"/>
                  <a:gd name="T34" fmla="*/ 589862 w 20000"/>
                  <a:gd name="T35" fmla="*/ 263232 h 20000"/>
                  <a:gd name="T36" fmla="*/ 621672 w 20000"/>
                  <a:gd name="T37" fmla="*/ 260706 h 20000"/>
                  <a:gd name="T38" fmla="*/ 559373 w 20000"/>
                  <a:gd name="T39" fmla="*/ 145258 h 20000"/>
                  <a:gd name="T40" fmla="*/ 491981 w 20000"/>
                  <a:gd name="T41" fmla="*/ 133217 h 20000"/>
                  <a:gd name="T42" fmla="*/ 493270 w 20000"/>
                  <a:gd name="T43" fmla="*/ 124964 h 20000"/>
                  <a:gd name="T44" fmla="*/ 504712 w 20000"/>
                  <a:gd name="T45" fmla="*/ 91337 h 20000"/>
                  <a:gd name="T46" fmla="*/ 457028 w 20000"/>
                  <a:gd name="T47" fmla="*/ 133217 h 20000"/>
                  <a:gd name="T48" fmla="*/ 396018 w 20000"/>
                  <a:gd name="T49" fmla="*/ 68517 h 20000"/>
                  <a:gd name="T50" fmla="*/ 312722 w 20000"/>
                  <a:gd name="T51" fmla="*/ 67225 h 20000"/>
                  <a:gd name="T52" fmla="*/ 301281 w 20000"/>
                  <a:gd name="T53" fmla="*/ 30455 h 20000"/>
                  <a:gd name="T54" fmla="*/ 215470 w 20000"/>
                  <a:gd name="T55" fmla="*/ 0 h 20000"/>
                  <a:gd name="T56" fmla="*/ 222479 w 20000"/>
                  <a:gd name="T57" fmla="*/ 68517 h 20000"/>
                  <a:gd name="T58" fmla="*/ 140472 w 20000"/>
                  <a:gd name="T59" fmla="*/ 44406 h 20000"/>
                  <a:gd name="T60" fmla="*/ 141100 w 20000"/>
                  <a:gd name="T61" fmla="*/ 94509 h 20000"/>
                  <a:gd name="T62" fmla="*/ 64185 w 20000"/>
                  <a:gd name="T63" fmla="*/ 175067 h 20000"/>
                  <a:gd name="T64" fmla="*/ 80090 w 20000"/>
                  <a:gd name="T65" fmla="*/ 209957 h 20000"/>
                  <a:gd name="T66" fmla="*/ 51486 w 20000"/>
                  <a:gd name="T67" fmla="*/ 268959 h 20000"/>
                  <a:gd name="T68" fmla="*/ 13987 w 20000"/>
                  <a:gd name="T69" fmla="*/ 286698 h 20000"/>
                  <a:gd name="T70" fmla="*/ 32407 w 20000"/>
                  <a:gd name="T71" fmla="*/ 335538 h 20000"/>
                  <a:gd name="T72" fmla="*/ 0 w 20000"/>
                  <a:gd name="T73" fmla="*/ 341265 h 20000"/>
                  <a:gd name="T74" fmla="*/ 2546 w 20000"/>
                  <a:gd name="T75" fmla="*/ 357741 h 200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000"/>
                  <a:gd name="T115" fmla="*/ 0 h 20000"/>
                  <a:gd name="T116" fmla="*/ 20000 w 20000"/>
                  <a:gd name="T117" fmla="*/ 20000 h 200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000" h="20000">
                    <a:moveTo>
                      <a:pt x="81" y="12181"/>
                    </a:moveTo>
                    <a:lnTo>
                      <a:pt x="1557" y="15983"/>
                    </a:lnTo>
                    <a:lnTo>
                      <a:pt x="789" y="18078"/>
                    </a:lnTo>
                    <a:lnTo>
                      <a:pt x="2042" y="19978"/>
                    </a:lnTo>
                    <a:lnTo>
                      <a:pt x="3842" y="18877"/>
                    </a:lnTo>
                    <a:lnTo>
                      <a:pt x="6309" y="19266"/>
                    </a:lnTo>
                    <a:lnTo>
                      <a:pt x="8291" y="14773"/>
                    </a:lnTo>
                    <a:lnTo>
                      <a:pt x="10334" y="12678"/>
                    </a:lnTo>
                    <a:lnTo>
                      <a:pt x="10799" y="14471"/>
                    </a:lnTo>
                    <a:lnTo>
                      <a:pt x="12214" y="14212"/>
                    </a:lnTo>
                    <a:lnTo>
                      <a:pt x="13387" y="16393"/>
                    </a:lnTo>
                    <a:lnTo>
                      <a:pt x="14034" y="19503"/>
                    </a:lnTo>
                    <a:lnTo>
                      <a:pt x="14196" y="19179"/>
                    </a:lnTo>
                    <a:lnTo>
                      <a:pt x="15956" y="13974"/>
                    </a:lnTo>
                    <a:lnTo>
                      <a:pt x="17189" y="14384"/>
                    </a:lnTo>
                    <a:lnTo>
                      <a:pt x="18038" y="12700"/>
                    </a:lnTo>
                    <a:lnTo>
                      <a:pt x="19980" y="12009"/>
                    </a:lnTo>
                    <a:lnTo>
                      <a:pt x="18766" y="8963"/>
                    </a:lnTo>
                    <a:lnTo>
                      <a:pt x="19778" y="8877"/>
                    </a:lnTo>
                    <a:lnTo>
                      <a:pt x="17796" y="4946"/>
                    </a:lnTo>
                    <a:lnTo>
                      <a:pt x="15652" y="4536"/>
                    </a:lnTo>
                    <a:lnTo>
                      <a:pt x="15693" y="4255"/>
                    </a:lnTo>
                    <a:lnTo>
                      <a:pt x="16057" y="3110"/>
                    </a:lnTo>
                    <a:lnTo>
                      <a:pt x="14540" y="4536"/>
                    </a:lnTo>
                    <a:lnTo>
                      <a:pt x="12599" y="2333"/>
                    </a:lnTo>
                    <a:lnTo>
                      <a:pt x="9949" y="2289"/>
                    </a:lnTo>
                    <a:lnTo>
                      <a:pt x="9585" y="1037"/>
                    </a:lnTo>
                    <a:lnTo>
                      <a:pt x="6855" y="0"/>
                    </a:lnTo>
                    <a:lnTo>
                      <a:pt x="7078" y="2333"/>
                    </a:lnTo>
                    <a:lnTo>
                      <a:pt x="4469" y="1512"/>
                    </a:lnTo>
                    <a:lnTo>
                      <a:pt x="4489" y="3218"/>
                    </a:lnTo>
                    <a:lnTo>
                      <a:pt x="2042" y="5961"/>
                    </a:lnTo>
                    <a:lnTo>
                      <a:pt x="2548" y="7149"/>
                    </a:lnTo>
                    <a:lnTo>
                      <a:pt x="1638" y="9158"/>
                    </a:lnTo>
                    <a:lnTo>
                      <a:pt x="445" y="9762"/>
                    </a:lnTo>
                    <a:lnTo>
                      <a:pt x="1031" y="11425"/>
                    </a:lnTo>
                    <a:lnTo>
                      <a:pt x="0" y="11620"/>
                    </a:lnTo>
                    <a:lnTo>
                      <a:pt x="81" y="12181"/>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53" name="Haute-Loire">
                <a:hlinkHover r:id="" action="ppaction://macro?name=Affichage_nom_dept"/>
              </p:cNvPr>
              <p:cNvSpPr>
                <a:spLocks/>
              </p:cNvSpPr>
              <p:nvPr/>
            </p:nvSpPr>
            <p:spPr bwMode="auto">
              <a:xfrm>
                <a:off x="5054600" y="4597400"/>
                <a:ext cx="679450" cy="465138"/>
              </a:xfrm>
              <a:custGeom>
                <a:avLst/>
                <a:gdLst>
                  <a:gd name="T0" fmla="*/ 1902 w 20000"/>
                  <a:gd name="T1" fmla="*/ 83236 h 20000"/>
                  <a:gd name="T2" fmla="*/ 12672 w 20000"/>
                  <a:gd name="T3" fmla="*/ 49560 h 20000"/>
                  <a:gd name="T4" fmla="*/ 131202 w 20000"/>
                  <a:gd name="T5" fmla="*/ 0 h 20000"/>
                  <a:gd name="T6" fmla="*/ 198399 w 20000"/>
                  <a:gd name="T7" fmla="*/ 0 h 20000"/>
                  <a:gd name="T8" fmla="*/ 259856 w 20000"/>
                  <a:gd name="T9" fmla="*/ 58468 h 20000"/>
                  <a:gd name="T10" fmla="*/ 288393 w 20000"/>
                  <a:gd name="T11" fmla="*/ 27955 h 20000"/>
                  <a:gd name="T12" fmla="*/ 392960 w 20000"/>
                  <a:gd name="T13" fmla="*/ 47025 h 20000"/>
                  <a:gd name="T14" fmla="*/ 474732 w 20000"/>
                  <a:gd name="T15" fmla="*/ 57189 h 20000"/>
                  <a:gd name="T16" fmla="*/ 525419 w 20000"/>
                  <a:gd name="T17" fmla="*/ 19699 h 20000"/>
                  <a:gd name="T18" fmla="*/ 603386 w 20000"/>
                  <a:gd name="T19" fmla="*/ 34955 h 20000"/>
                  <a:gd name="T20" fmla="*/ 610995 w 20000"/>
                  <a:gd name="T21" fmla="*/ 95958 h 20000"/>
                  <a:gd name="T22" fmla="*/ 678805 w 20000"/>
                  <a:gd name="T23" fmla="*/ 127076 h 20000"/>
                  <a:gd name="T24" fmla="*/ 662328 w 20000"/>
                  <a:gd name="T25" fmla="*/ 205870 h 20000"/>
                  <a:gd name="T26" fmla="*/ 624313 w 20000"/>
                  <a:gd name="T27" fmla="*/ 190637 h 20000"/>
                  <a:gd name="T28" fmla="*/ 628118 w 20000"/>
                  <a:gd name="T29" fmla="*/ 262431 h 20000"/>
                  <a:gd name="T30" fmla="*/ 587554 w 20000"/>
                  <a:gd name="T31" fmla="*/ 274501 h 20000"/>
                  <a:gd name="T32" fmla="*/ 591359 w 20000"/>
                  <a:gd name="T33" fmla="*/ 308828 h 20000"/>
                  <a:gd name="T34" fmla="*/ 553310 w 20000"/>
                  <a:gd name="T35" fmla="*/ 312642 h 20000"/>
                  <a:gd name="T36" fmla="*/ 519745 w 20000"/>
                  <a:gd name="T37" fmla="*/ 374273 h 20000"/>
                  <a:gd name="T38" fmla="*/ 458867 w 20000"/>
                  <a:gd name="T39" fmla="*/ 378715 h 20000"/>
                  <a:gd name="T40" fmla="*/ 378386 w 20000"/>
                  <a:gd name="T41" fmla="*/ 464510 h 20000"/>
                  <a:gd name="T42" fmla="*/ 272527 w 20000"/>
                  <a:gd name="T43" fmla="*/ 372994 h 20000"/>
                  <a:gd name="T44" fmla="*/ 190790 w 20000"/>
                  <a:gd name="T45" fmla="*/ 422555 h 20000"/>
                  <a:gd name="T46" fmla="*/ 135652 w 20000"/>
                  <a:gd name="T47" fmla="*/ 311363 h 20000"/>
                  <a:gd name="T48" fmla="*/ 98248 w 20000"/>
                  <a:gd name="T49" fmla="*/ 221778 h 20000"/>
                  <a:gd name="T50" fmla="*/ 129299 w 20000"/>
                  <a:gd name="T51" fmla="*/ 218592 h 20000"/>
                  <a:gd name="T52" fmla="*/ 67198 w 20000"/>
                  <a:gd name="T53" fmla="*/ 103586 h 20000"/>
                  <a:gd name="T54" fmla="*/ 0 w 20000"/>
                  <a:gd name="T55" fmla="*/ 91493 h 20000"/>
                  <a:gd name="T56" fmla="*/ 1902 w 20000"/>
                  <a:gd name="T57" fmla="*/ 83236 h 200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000"/>
                  <a:gd name="T88" fmla="*/ 0 h 20000"/>
                  <a:gd name="T89" fmla="*/ 20000 w 20000"/>
                  <a:gd name="T90" fmla="*/ 20000 h 200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000" h="20000">
                    <a:moveTo>
                      <a:pt x="56" y="3579"/>
                    </a:moveTo>
                    <a:lnTo>
                      <a:pt x="373" y="2131"/>
                    </a:lnTo>
                    <a:lnTo>
                      <a:pt x="3862" y="0"/>
                    </a:lnTo>
                    <a:lnTo>
                      <a:pt x="5840" y="0"/>
                    </a:lnTo>
                    <a:lnTo>
                      <a:pt x="7649" y="2514"/>
                    </a:lnTo>
                    <a:lnTo>
                      <a:pt x="8489" y="1202"/>
                    </a:lnTo>
                    <a:lnTo>
                      <a:pt x="11567" y="2022"/>
                    </a:lnTo>
                    <a:lnTo>
                      <a:pt x="13974" y="2459"/>
                    </a:lnTo>
                    <a:lnTo>
                      <a:pt x="15466" y="847"/>
                    </a:lnTo>
                    <a:lnTo>
                      <a:pt x="17761" y="1503"/>
                    </a:lnTo>
                    <a:lnTo>
                      <a:pt x="17985" y="4126"/>
                    </a:lnTo>
                    <a:lnTo>
                      <a:pt x="19981" y="5464"/>
                    </a:lnTo>
                    <a:lnTo>
                      <a:pt x="19496" y="8852"/>
                    </a:lnTo>
                    <a:lnTo>
                      <a:pt x="18377" y="8197"/>
                    </a:lnTo>
                    <a:lnTo>
                      <a:pt x="18489" y="11284"/>
                    </a:lnTo>
                    <a:lnTo>
                      <a:pt x="17295" y="11803"/>
                    </a:lnTo>
                    <a:lnTo>
                      <a:pt x="17407" y="13279"/>
                    </a:lnTo>
                    <a:lnTo>
                      <a:pt x="16287" y="13443"/>
                    </a:lnTo>
                    <a:lnTo>
                      <a:pt x="15299" y="16093"/>
                    </a:lnTo>
                    <a:lnTo>
                      <a:pt x="13507" y="16284"/>
                    </a:lnTo>
                    <a:lnTo>
                      <a:pt x="11138" y="19973"/>
                    </a:lnTo>
                    <a:lnTo>
                      <a:pt x="8022" y="16038"/>
                    </a:lnTo>
                    <a:lnTo>
                      <a:pt x="5616" y="18169"/>
                    </a:lnTo>
                    <a:lnTo>
                      <a:pt x="3993" y="13388"/>
                    </a:lnTo>
                    <a:lnTo>
                      <a:pt x="2892" y="9536"/>
                    </a:lnTo>
                    <a:lnTo>
                      <a:pt x="3806" y="9399"/>
                    </a:lnTo>
                    <a:lnTo>
                      <a:pt x="1978" y="4454"/>
                    </a:lnTo>
                    <a:lnTo>
                      <a:pt x="0" y="3934"/>
                    </a:lnTo>
                    <a:lnTo>
                      <a:pt x="56" y="3579"/>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54" name="Puy-de-Dôme">
                <a:hlinkHover r:id="" action="ppaction://macro?name=Affichage_nom_dept"/>
              </p:cNvPr>
              <p:cNvSpPr>
                <a:spLocks/>
              </p:cNvSpPr>
              <p:nvPr/>
            </p:nvSpPr>
            <p:spPr bwMode="auto">
              <a:xfrm>
                <a:off x="4722813" y="4030663"/>
                <a:ext cx="766762" cy="658812"/>
              </a:xfrm>
              <a:custGeom>
                <a:avLst/>
                <a:gdLst>
                  <a:gd name="T0" fmla="*/ 6978 w 20000"/>
                  <a:gd name="T1" fmla="*/ 277623 h 20000"/>
                  <a:gd name="T2" fmla="*/ 108535 w 20000"/>
                  <a:gd name="T3" fmla="*/ 185521 h 20000"/>
                  <a:gd name="T4" fmla="*/ 86337 w 20000"/>
                  <a:gd name="T5" fmla="*/ 73688 h 20000"/>
                  <a:gd name="T6" fmla="*/ 118043 w 20000"/>
                  <a:gd name="T7" fmla="*/ 87029 h 20000"/>
                  <a:gd name="T8" fmla="*/ 166311 w 20000"/>
                  <a:gd name="T9" fmla="*/ 19073 h 20000"/>
                  <a:gd name="T10" fmla="*/ 201198 w 20000"/>
                  <a:gd name="T11" fmla="*/ 33039 h 20000"/>
                  <a:gd name="T12" fmla="*/ 209479 w 20000"/>
                  <a:gd name="T13" fmla="*/ 4447 h 20000"/>
                  <a:gd name="T14" fmla="*/ 257057 w 20000"/>
                  <a:gd name="T15" fmla="*/ 0 h 20000"/>
                  <a:gd name="T16" fmla="*/ 279293 w 20000"/>
                  <a:gd name="T17" fmla="*/ 88314 h 20000"/>
                  <a:gd name="T18" fmla="*/ 377669 w 20000"/>
                  <a:gd name="T19" fmla="*/ 127052 h 20000"/>
                  <a:gd name="T20" fmla="*/ 507136 w 20000"/>
                  <a:gd name="T21" fmla="*/ 127052 h 20000"/>
                  <a:gd name="T22" fmla="*/ 514766 w 20000"/>
                  <a:gd name="T23" fmla="*/ 163912 h 20000"/>
                  <a:gd name="T24" fmla="*/ 573155 w 20000"/>
                  <a:gd name="T25" fmla="*/ 155644 h 20000"/>
                  <a:gd name="T26" fmla="*/ 622687 w 20000"/>
                  <a:gd name="T27" fmla="*/ 215991 h 20000"/>
                  <a:gd name="T28" fmla="*/ 653128 w 20000"/>
                  <a:gd name="T29" fmla="*/ 247120 h 20000"/>
                  <a:gd name="T30" fmla="*/ 623952 w 20000"/>
                  <a:gd name="T31" fmla="*/ 313825 h 20000"/>
                  <a:gd name="T32" fmla="*/ 766110 w 20000"/>
                  <a:gd name="T33" fmla="*/ 517760 h 20000"/>
                  <a:gd name="T34" fmla="*/ 724245 w 20000"/>
                  <a:gd name="T35" fmla="*/ 613716 h 20000"/>
                  <a:gd name="T36" fmla="*/ 618854 w 20000"/>
                  <a:gd name="T37" fmla="*/ 594644 h 20000"/>
                  <a:gd name="T38" fmla="*/ 590943 w 20000"/>
                  <a:gd name="T39" fmla="*/ 624521 h 20000"/>
                  <a:gd name="T40" fmla="*/ 529372 w 20000"/>
                  <a:gd name="T41" fmla="*/ 566677 h 20000"/>
                  <a:gd name="T42" fmla="*/ 462089 w 20000"/>
                  <a:gd name="T43" fmla="*/ 566677 h 20000"/>
                  <a:gd name="T44" fmla="*/ 343394 w 20000"/>
                  <a:gd name="T45" fmla="*/ 616253 h 20000"/>
                  <a:gd name="T46" fmla="*/ 295165 w 20000"/>
                  <a:gd name="T47" fmla="*/ 658186 h 20000"/>
                  <a:gd name="T48" fmla="*/ 234859 w 20000"/>
                  <a:gd name="T49" fmla="*/ 592733 h 20000"/>
                  <a:gd name="T50" fmla="*/ 151704 w 20000"/>
                  <a:gd name="T51" fmla="*/ 592107 h 20000"/>
                  <a:gd name="T52" fmla="*/ 140279 w 20000"/>
                  <a:gd name="T53" fmla="*/ 555247 h 20000"/>
                  <a:gd name="T54" fmla="*/ 54593 w 20000"/>
                  <a:gd name="T55" fmla="*/ 524777 h 20000"/>
                  <a:gd name="T56" fmla="*/ 47616 w 20000"/>
                  <a:gd name="T57" fmla="*/ 347523 h 20000"/>
                  <a:gd name="T58" fmla="*/ 0 w 20000"/>
                  <a:gd name="T59" fmla="*/ 284607 h 20000"/>
                  <a:gd name="T60" fmla="*/ 6978 w 20000"/>
                  <a:gd name="T61" fmla="*/ 277623 h 200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0000"/>
                  <a:gd name="T94" fmla="*/ 0 h 20000"/>
                  <a:gd name="T95" fmla="*/ 20000 w 20000"/>
                  <a:gd name="T96" fmla="*/ 20000 h 2000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0000" h="20000">
                    <a:moveTo>
                      <a:pt x="182" y="8428"/>
                    </a:moveTo>
                    <a:lnTo>
                      <a:pt x="2831" y="5632"/>
                    </a:lnTo>
                    <a:lnTo>
                      <a:pt x="2252" y="2237"/>
                    </a:lnTo>
                    <a:lnTo>
                      <a:pt x="3079" y="2642"/>
                    </a:lnTo>
                    <a:lnTo>
                      <a:pt x="4338" y="579"/>
                    </a:lnTo>
                    <a:lnTo>
                      <a:pt x="5248" y="1003"/>
                    </a:lnTo>
                    <a:lnTo>
                      <a:pt x="5464" y="135"/>
                    </a:lnTo>
                    <a:lnTo>
                      <a:pt x="6705" y="0"/>
                    </a:lnTo>
                    <a:lnTo>
                      <a:pt x="7285" y="2681"/>
                    </a:lnTo>
                    <a:lnTo>
                      <a:pt x="9851" y="3857"/>
                    </a:lnTo>
                    <a:lnTo>
                      <a:pt x="13228" y="3857"/>
                    </a:lnTo>
                    <a:lnTo>
                      <a:pt x="13427" y="4976"/>
                    </a:lnTo>
                    <a:lnTo>
                      <a:pt x="14950" y="4725"/>
                    </a:lnTo>
                    <a:lnTo>
                      <a:pt x="16242" y="6557"/>
                    </a:lnTo>
                    <a:lnTo>
                      <a:pt x="17036" y="7502"/>
                    </a:lnTo>
                    <a:lnTo>
                      <a:pt x="16275" y="9527"/>
                    </a:lnTo>
                    <a:lnTo>
                      <a:pt x="19983" y="15718"/>
                    </a:lnTo>
                    <a:lnTo>
                      <a:pt x="18891" y="18631"/>
                    </a:lnTo>
                    <a:lnTo>
                      <a:pt x="16142" y="18052"/>
                    </a:lnTo>
                    <a:lnTo>
                      <a:pt x="15414" y="18959"/>
                    </a:lnTo>
                    <a:lnTo>
                      <a:pt x="13808" y="17203"/>
                    </a:lnTo>
                    <a:lnTo>
                      <a:pt x="12053" y="17203"/>
                    </a:lnTo>
                    <a:lnTo>
                      <a:pt x="8957" y="18708"/>
                    </a:lnTo>
                    <a:lnTo>
                      <a:pt x="7699" y="19981"/>
                    </a:lnTo>
                    <a:lnTo>
                      <a:pt x="6126" y="17994"/>
                    </a:lnTo>
                    <a:lnTo>
                      <a:pt x="3957" y="17975"/>
                    </a:lnTo>
                    <a:lnTo>
                      <a:pt x="3659" y="16856"/>
                    </a:lnTo>
                    <a:lnTo>
                      <a:pt x="1424" y="15931"/>
                    </a:lnTo>
                    <a:lnTo>
                      <a:pt x="1242" y="10550"/>
                    </a:lnTo>
                    <a:lnTo>
                      <a:pt x="0" y="8640"/>
                    </a:lnTo>
                    <a:lnTo>
                      <a:pt x="182" y="8428"/>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55" name="Rhône">
                <a:hlinkHover r:id="" action="ppaction://macro?name=Affichage_nom_dept"/>
              </p:cNvPr>
              <p:cNvSpPr>
                <a:spLocks/>
              </p:cNvSpPr>
              <p:nvPr/>
            </p:nvSpPr>
            <p:spPr bwMode="auto">
              <a:xfrm>
                <a:off x="5613400" y="3987800"/>
                <a:ext cx="439738" cy="581025"/>
              </a:xfrm>
              <a:custGeom>
                <a:avLst/>
                <a:gdLst>
                  <a:gd name="T0" fmla="*/ 638 w 20000"/>
                  <a:gd name="T1" fmla="*/ 222736 h 20000"/>
                  <a:gd name="T2" fmla="*/ 71699 w 20000"/>
                  <a:gd name="T3" fmla="*/ 309919 h 20000"/>
                  <a:gd name="T4" fmla="*/ 59650 w 20000"/>
                  <a:gd name="T5" fmla="*/ 435304 h 20000"/>
                  <a:gd name="T6" fmla="*/ 110418 w 20000"/>
                  <a:gd name="T7" fmla="*/ 494481 h 20000"/>
                  <a:gd name="T8" fmla="*/ 214482 w 20000"/>
                  <a:gd name="T9" fmla="*/ 511651 h 20000"/>
                  <a:gd name="T10" fmla="*/ 194804 w 20000"/>
                  <a:gd name="T11" fmla="*/ 555576 h 20000"/>
                  <a:gd name="T12" fmla="*/ 250013 w 20000"/>
                  <a:gd name="T13" fmla="*/ 580386 h 20000"/>
                  <a:gd name="T14" fmla="*/ 303947 w 20000"/>
                  <a:gd name="T15" fmla="*/ 532016 h 20000"/>
                  <a:gd name="T16" fmla="*/ 259533 w 20000"/>
                  <a:gd name="T17" fmla="*/ 493842 h 20000"/>
                  <a:gd name="T18" fmla="*/ 380088 w 20000"/>
                  <a:gd name="T19" fmla="*/ 472199 h 20000"/>
                  <a:gd name="T20" fmla="*/ 439100 w 20000"/>
                  <a:gd name="T21" fmla="*/ 404742 h 20000"/>
                  <a:gd name="T22" fmla="*/ 389608 w 20000"/>
                  <a:gd name="T23" fmla="*/ 359567 h 20000"/>
                  <a:gd name="T24" fmla="*/ 409286 w 20000"/>
                  <a:gd name="T25" fmla="*/ 335368 h 20000"/>
                  <a:gd name="T26" fmla="*/ 320437 w 20000"/>
                  <a:gd name="T27" fmla="*/ 341730 h 20000"/>
                  <a:gd name="T28" fmla="*/ 298868 w 20000"/>
                  <a:gd name="T29" fmla="*/ 275551 h 20000"/>
                  <a:gd name="T30" fmla="*/ 231610 w 20000"/>
                  <a:gd name="T31" fmla="*/ 250741 h 20000"/>
                  <a:gd name="T32" fmla="*/ 249375 w 20000"/>
                  <a:gd name="T33" fmla="*/ 87822 h 20000"/>
                  <a:gd name="T34" fmla="*/ 222727 w 20000"/>
                  <a:gd name="T35" fmla="*/ 82738 h 20000"/>
                  <a:gd name="T36" fmla="*/ 203049 w 20000"/>
                  <a:gd name="T37" fmla="*/ 0 h 20000"/>
                  <a:gd name="T38" fmla="*/ 173235 w 20000"/>
                  <a:gd name="T39" fmla="*/ 28005 h 20000"/>
                  <a:gd name="T40" fmla="*/ 81857 w 20000"/>
                  <a:gd name="T41" fmla="*/ 5084 h 20000"/>
                  <a:gd name="T42" fmla="*/ 63454 w 20000"/>
                  <a:gd name="T43" fmla="*/ 59177 h 20000"/>
                  <a:gd name="T44" fmla="*/ 89465 w 20000"/>
                  <a:gd name="T45" fmla="*/ 94823 h 20000"/>
                  <a:gd name="T46" fmla="*/ 31727 w 20000"/>
                  <a:gd name="T47" fmla="*/ 122190 h 20000"/>
                  <a:gd name="T48" fmla="*/ 0 w 20000"/>
                  <a:gd name="T49" fmla="*/ 180728 h 20000"/>
                  <a:gd name="T50" fmla="*/ 29814 w 20000"/>
                  <a:gd name="T51" fmla="*/ 203649 h 20000"/>
                  <a:gd name="T52" fmla="*/ 0 w 20000"/>
                  <a:gd name="T53" fmla="*/ 215735 h 20000"/>
                  <a:gd name="T54" fmla="*/ 638 w 20000"/>
                  <a:gd name="T55" fmla="*/ 222736 h 200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0000"/>
                  <a:gd name="T85" fmla="*/ 0 h 20000"/>
                  <a:gd name="T86" fmla="*/ 20000 w 20000"/>
                  <a:gd name="T87" fmla="*/ 20000 h 2000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0000" h="20000">
                    <a:moveTo>
                      <a:pt x="29" y="7667"/>
                    </a:moveTo>
                    <a:lnTo>
                      <a:pt x="3261" y="10668"/>
                    </a:lnTo>
                    <a:lnTo>
                      <a:pt x="2713" y="14984"/>
                    </a:lnTo>
                    <a:lnTo>
                      <a:pt x="5022" y="17021"/>
                    </a:lnTo>
                    <a:lnTo>
                      <a:pt x="9755" y="17612"/>
                    </a:lnTo>
                    <a:lnTo>
                      <a:pt x="8860" y="19124"/>
                    </a:lnTo>
                    <a:lnTo>
                      <a:pt x="11371" y="19978"/>
                    </a:lnTo>
                    <a:lnTo>
                      <a:pt x="13824" y="18313"/>
                    </a:lnTo>
                    <a:lnTo>
                      <a:pt x="11804" y="16999"/>
                    </a:lnTo>
                    <a:lnTo>
                      <a:pt x="17287" y="16254"/>
                    </a:lnTo>
                    <a:lnTo>
                      <a:pt x="19971" y="13932"/>
                    </a:lnTo>
                    <a:lnTo>
                      <a:pt x="17720" y="12377"/>
                    </a:lnTo>
                    <a:lnTo>
                      <a:pt x="18615" y="11544"/>
                    </a:lnTo>
                    <a:lnTo>
                      <a:pt x="14574" y="11763"/>
                    </a:lnTo>
                    <a:lnTo>
                      <a:pt x="13593" y="9485"/>
                    </a:lnTo>
                    <a:lnTo>
                      <a:pt x="10534" y="8631"/>
                    </a:lnTo>
                    <a:lnTo>
                      <a:pt x="11342" y="3023"/>
                    </a:lnTo>
                    <a:lnTo>
                      <a:pt x="10130" y="2848"/>
                    </a:lnTo>
                    <a:lnTo>
                      <a:pt x="9235" y="0"/>
                    </a:lnTo>
                    <a:lnTo>
                      <a:pt x="7879" y="964"/>
                    </a:lnTo>
                    <a:lnTo>
                      <a:pt x="3723" y="175"/>
                    </a:lnTo>
                    <a:lnTo>
                      <a:pt x="2886" y="2037"/>
                    </a:lnTo>
                    <a:lnTo>
                      <a:pt x="4069" y="3264"/>
                    </a:lnTo>
                    <a:lnTo>
                      <a:pt x="1443" y="4206"/>
                    </a:lnTo>
                    <a:lnTo>
                      <a:pt x="0" y="6221"/>
                    </a:lnTo>
                    <a:lnTo>
                      <a:pt x="1356" y="7010"/>
                    </a:lnTo>
                    <a:lnTo>
                      <a:pt x="0" y="7426"/>
                    </a:lnTo>
                    <a:lnTo>
                      <a:pt x="29" y="7667"/>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56" name="Haute-Savoie">
                <a:hlinkHover r:id="" action="ppaction://macro?name=Affichage_nom_dept"/>
              </p:cNvPr>
              <p:cNvSpPr>
                <a:spLocks/>
              </p:cNvSpPr>
              <p:nvPr/>
            </p:nvSpPr>
            <p:spPr bwMode="auto">
              <a:xfrm>
                <a:off x="6350000" y="3902075"/>
                <a:ext cx="596900" cy="495300"/>
              </a:xfrm>
              <a:custGeom>
                <a:avLst/>
                <a:gdLst>
                  <a:gd name="T0" fmla="*/ 5730 w 20000"/>
                  <a:gd name="T1" fmla="*/ 262261 h 20000"/>
                  <a:gd name="T2" fmla="*/ 15281 w 20000"/>
                  <a:gd name="T3" fmla="*/ 327022 h 20000"/>
                  <a:gd name="T4" fmla="*/ 99921 w 20000"/>
                  <a:gd name="T5" fmla="*/ 452754 h 20000"/>
                  <a:gd name="T6" fmla="*/ 178801 w 20000"/>
                  <a:gd name="T7" fmla="*/ 443863 h 20000"/>
                  <a:gd name="T8" fmla="*/ 227807 w 20000"/>
                  <a:gd name="T9" fmla="*/ 494656 h 20000"/>
                  <a:gd name="T10" fmla="*/ 260905 w 20000"/>
                  <a:gd name="T11" fmla="*/ 485146 h 20000"/>
                  <a:gd name="T12" fmla="*/ 341725 w 20000"/>
                  <a:gd name="T13" fmla="*/ 338463 h 20000"/>
                  <a:gd name="T14" fmla="*/ 433349 w 20000"/>
                  <a:gd name="T15" fmla="*/ 455305 h 20000"/>
                  <a:gd name="T16" fmla="*/ 482982 w 20000"/>
                  <a:gd name="T17" fmla="*/ 419098 h 20000"/>
                  <a:gd name="T18" fmla="*/ 489995 w 20000"/>
                  <a:gd name="T19" fmla="*/ 378459 h 20000"/>
                  <a:gd name="T20" fmla="*/ 549178 w 20000"/>
                  <a:gd name="T21" fmla="*/ 368924 h 20000"/>
                  <a:gd name="T22" fmla="*/ 596273 w 20000"/>
                  <a:gd name="T23" fmla="*/ 313698 h 20000"/>
                  <a:gd name="T24" fmla="*/ 541538 w 20000"/>
                  <a:gd name="T25" fmla="*/ 220978 h 20000"/>
                  <a:gd name="T26" fmla="*/ 508439 w 20000"/>
                  <a:gd name="T27" fmla="*/ 231132 h 20000"/>
                  <a:gd name="T28" fmla="*/ 519900 w 20000"/>
                  <a:gd name="T29" fmla="*/ 181602 h 20000"/>
                  <a:gd name="T30" fmla="*/ 470894 w 20000"/>
                  <a:gd name="T31" fmla="*/ 172711 h 20000"/>
                  <a:gd name="T32" fmla="*/ 499546 w 20000"/>
                  <a:gd name="T33" fmla="*/ 73651 h 20000"/>
                  <a:gd name="T34" fmla="*/ 453733 w 20000"/>
                  <a:gd name="T35" fmla="*/ 32393 h 20000"/>
                  <a:gd name="T36" fmla="*/ 466447 w 20000"/>
                  <a:gd name="T37" fmla="*/ 1907 h 20000"/>
                  <a:gd name="T38" fmla="*/ 327071 w 20000"/>
                  <a:gd name="T39" fmla="*/ 0 h 20000"/>
                  <a:gd name="T40" fmla="*/ 269829 w 20000"/>
                  <a:gd name="T41" fmla="*/ 43809 h 20000"/>
                  <a:gd name="T42" fmla="*/ 239894 w 20000"/>
                  <a:gd name="T43" fmla="*/ 24121 h 20000"/>
                  <a:gd name="T44" fmla="*/ 203006 w 20000"/>
                  <a:gd name="T45" fmla="*/ 88906 h 20000"/>
                  <a:gd name="T46" fmla="*/ 232284 w 20000"/>
                  <a:gd name="T47" fmla="*/ 123181 h 20000"/>
                  <a:gd name="T48" fmla="*/ 155910 w 20000"/>
                  <a:gd name="T49" fmla="*/ 181602 h 20000"/>
                  <a:gd name="T50" fmla="*/ 69987 w 20000"/>
                  <a:gd name="T51" fmla="*/ 192399 h 20000"/>
                  <a:gd name="T52" fmla="*/ 8267 w 20000"/>
                  <a:gd name="T53" fmla="*/ 214638 h 20000"/>
                  <a:gd name="T54" fmla="*/ 0 w 20000"/>
                  <a:gd name="T55" fmla="*/ 255278 h 20000"/>
                  <a:gd name="T56" fmla="*/ 5730 w 20000"/>
                  <a:gd name="T57" fmla="*/ 262261 h 200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000"/>
                  <a:gd name="T88" fmla="*/ 0 h 20000"/>
                  <a:gd name="T89" fmla="*/ 20000 w 20000"/>
                  <a:gd name="T90" fmla="*/ 20000 h 200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000" h="20000">
                    <a:moveTo>
                      <a:pt x="192" y="10590"/>
                    </a:moveTo>
                    <a:lnTo>
                      <a:pt x="512" y="13205"/>
                    </a:lnTo>
                    <a:lnTo>
                      <a:pt x="3348" y="18282"/>
                    </a:lnTo>
                    <a:lnTo>
                      <a:pt x="5991" y="17923"/>
                    </a:lnTo>
                    <a:lnTo>
                      <a:pt x="7633" y="19974"/>
                    </a:lnTo>
                    <a:lnTo>
                      <a:pt x="8742" y="19590"/>
                    </a:lnTo>
                    <a:lnTo>
                      <a:pt x="11450" y="13667"/>
                    </a:lnTo>
                    <a:lnTo>
                      <a:pt x="14520" y="18385"/>
                    </a:lnTo>
                    <a:lnTo>
                      <a:pt x="16183" y="16923"/>
                    </a:lnTo>
                    <a:lnTo>
                      <a:pt x="16418" y="15282"/>
                    </a:lnTo>
                    <a:lnTo>
                      <a:pt x="18401" y="14897"/>
                    </a:lnTo>
                    <a:lnTo>
                      <a:pt x="19979" y="12667"/>
                    </a:lnTo>
                    <a:lnTo>
                      <a:pt x="18145" y="8923"/>
                    </a:lnTo>
                    <a:lnTo>
                      <a:pt x="17036" y="9333"/>
                    </a:lnTo>
                    <a:lnTo>
                      <a:pt x="17420" y="7333"/>
                    </a:lnTo>
                    <a:lnTo>
                      <a:pt x="15778" y="6974"/>
                    </a:lnTo>
                    <a:lnTo>
                      <a:pt x="16738" y="2974"/>
                    </a:lnTo>
                    <a:lnTo>
                      <a:pt x="15203" y="1308"/>
                    </a:lnTo>
                    <a:lnTo>
                      <a:pt x="15629" y="77"/>
                    </a:lnTo>
                    <a:lnTo>
                      <a:pt x="10959" y="0"/>
                    </a:lnTo>
                    <a:lnTo>
                      <a:pt x="9041" y="1769"/>
                    </a:lnTo>
                    <a:lnTo>
                      <a:pt x="8038" y="974"/>
                    </a:lnTo>
                    <a:lnTo>
                      <a:pt x="6802" y="3590"/>
                    </a:lnTo>
                    <a:lnTo>
                      <a:pt x="7783" y="4974"/>
                    </a:lnTo>
                    <a:lnTo>
                      <a:pt x="5224" y="7333"/>
                    </a:lnTo>
                    <a:lnTo>
                      <a:pt x="2345" y="7769"/>
                    </a:lnTo>
                    <a:lnTo>
                      <a:pt x="277" y="8667"/>
                    </a:lnTo>
                    <a:lnTo>
                      <a:pt x="0" y="10308"/>
                    </a:lnTo>
                    <a:lnTo>
                      <a:pt x="192" y="10590"/>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grpSp>
        <p:sp>
          <p:nvSpPr>
            <p:cNvPr id="12" name="Paris">
              <a:hlinkHover r:id="" action="ppaction://macro?name=Affichage_nom_dept"/>
            </p:cNvPr>
            <p:cNvSpPr>
              <a:spLocks/>
            </p:cNvSpPr>
            <p:nvPr/>
          </p:nvSpPr>
          <p:spPr bwMode="auto">
            <a:xfrm>
              <a:off x="903185" y="2104511"/>
              <a:ext cx="25522" cy="13415"/>
            </a:xfrm>
            <a:custGeom>
              <a:avLst/>
              <a:gdLst>
                <a:gd name="T0" fmla="*/ 1909 w 20000"/>
                <a:gd name="T1" fmla="*/ 34367 h 20000"/>
                <a:gd name="T2" fmla="*/ 46497 w 20000"/>
                <a:gd name="T3" fmla="*/ 58111 h 20000"/>
                <a:gd name="T4" fmla="*/ 105725 w 20000"/>
                <a:gd name="T5" fmla="*/ 56863 h 20000"/>
                <a:gd name="T6" fmla="*/ 87255 w 20000"/>
                <a:gd name="T7" fmla="*/ 36241 h 20000"/>
                <a:gd name="T8" fmla="*/ 43944 w 20000"/>
                <a:gd name="T9" fmla="*/ 0 h 20000"/>
                <a:gd name="T10" fmla="*/ 0 w 20000"/>
                <a:gd name="T11" fmla="*/ 27495 h 20000"/>
                <a:gd name="T12" fmla="*/ 1909 w 20000"/>
                <a:gd name="T13" fmla="*/ 34367 h 20000"/>
                <a:gd name="T14" fmla="*/ 0 60000 65536"/>
                <a:gd name="T15" fmla="*/ 0 60000 65536"/>
                <a:gd name="T16" fmla="*/ 0 60000 65536"/>
                <a:gd name="T17" fmla="*/ 0 60000 65536"/>
                <a:gd name="T18" fmla="*/ 0 60000 65536"/>
                <a:gd name="T19" fmla="*/ 0 60000 65536"/>
                <a:gd name="T20" fmla="*/ 0 60000 65536"/>
                <a:gd name="T21" fmla="*/ 0 w 20000"/>
                <a:gd name="T22" fmla="*/ 0 h 20000"/>
                <a:gd name="T23" fmla="*/ 20000 w 20000"/>
                <a:gd name="T24" fmla="*/ 20000 h 20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00" h="20000">
                  <a:moveTo>
                    <a:pt x="359" y="11702"/>
                  </a:moveTo>
                  <a:lnTo>
                    <a:pt x="8743" y="19787"/>
                  </a:lnTo>
                  <a:lnTo>
                    <a:pt x="19880" y="19362"/>
                  </a:lnTo>
                  <a:lnTo>
                    <a:pt x="16407" y="12340"/>
                  </a:lnTo>
                  <a:lnTo>
                    <a:pt x="8263" y="0"/>
                  </a:lnTo>
                  <a:lnTo>
                    <a:pt x="0" y="9362"/>
                  </a:lnTo>
                  <a:lnTo>
                    <a:pt x="359" y="11702"/>
                  </a:lnTo>
                  <a:close/>
                </a:path>
              </a:pathLst>
            </a:custGeom>
            <a:solidFill>
              <a:schemeClr val="accent1"/>
            </a:solidFill>
            <a:ln w="0">
              <a:solidFill>
                <a:schemeClr val="accent1"/>
              </a:solidFill>
              <a:round/>
              <a:headEnd/>
              <a:tailEnd/>
            </a:ln>
          </p:spPr>
          <p:txBody>
            <a:bodyPr lIns="151312" tIns="75659" rIns="151312" bIns="75659"/>
            <a:lstStyle/>
            <a:p>
              <a:pPr defTabSz="1215856">
                <a:defRPr/>
              </a:pPr>
              <a:endParaRPr lang="fr-FR" sz="2400">
                <a:solidFill>
                  <a:srgbClr val="000000"/>
                </a:solidFill>
                <a:latin typeface="Arial" charset="0"/>
                <a:cs typeface="Arial"/>
              </a:endParaRPr>
            </a:p>
          </p:txBody>
        </p:sp>
        <p:sp>
          <p:nvSpPr>
            <p:cNvPr id="13" name="Seine-et-Marne">
              <a:hlinkHover r:id="" action="ppaction://macro?name=Affichage_nom_dept"/>
            </p:cNvPr>
            <p:cNvSpPr>
              <a:spLocks/>
            </p:cNvSpPr>
            <p:nvPr/>
          </p:nvSpPr>
          <p:spPr bwMode="auto">
            <a:xfrm>
              <a:off x="920523" y="2072118"/>
              <a:ext cx="127282" cy="153458"/>
            </a:xfrm>
            <a:custGeom>
              <a:avLst/>
              <a:gdLst>
                <a:gd name="T0" fmla="*/ 1897 w 20000"/>
                <a:gd name="T1" fmla="*/ 542043 h 20000"/>
                <a:gd name="T2" fmla="*/ 58977 w 20000"/>
                <a:gd name="T3" fmla="*/ 623276 h 20000"/>
                <a:gd name="T4" fmla="*/ 27907 w 20000"/>
                <a:gd name="T5" fmla="*/ 674046 h 20000"/>
                <a:gd name="T6" fmla="*/ 247345 w 20000"/>
                <a:gd name="T7" fmla="*/ 648037 h 20000"/>
                <a:gd name="T8" fmla="*/ 296835 w 20000"/>
                <a:gd name="T9" fmla="*/ 589002 h 20000"/>
                <a:gd name="T10" fmla="*/ 296835 w 20000"/>
                <a:gd name="T11" fmla="*/ 518564 h 20000"/>
                <a:gd name="T12" fmla="*/ 462355 w 20000"/>
                <a:gd name="T13" fmla="*/ 495052 h 20000"/>
                <a:gd name="T14" fmla="*/ 459825 w 20000"/>
                <a:gd name="T15" fmla="*/ 453187 h 20000"/>
                <a:gd name="T16" fmla="*/ 449679 w 20000"/>
                <a:gd name="T17" fmla="*/ 435409 h 20000"/>
                <a:gd name="T18" fmla="*/ 526418 w 20000"/>
                <a:gd name="T19" fmla="*/ 341459 h 20000"/>
                <a:gd name="T20" fmla="*/ 480749 w 20000"/>
                <a:gd name="T21" fmla="*/ 328775 h 20000"/>
                <a:gd name="T22" fmla="*/ 487100 w 20000"/>
                <a:gd name="T23" fmla="*/ 259586 h 20000"/>
                <a:gd name="T24" fmla="*/ 457295 w 20000"/>
                <a:gd name="T25" fmla="*/ 246902 h 20000"/>
                <a:gd name="T26" fmla="*/ 456004 w 20000"/>
                <a:gd name="T27" fmla="*/ 240560 h 20000"/>
                <a:gd name="T28" fmla="*/ 494057 w 20000"/>
                <a:gd name="T29" fmla="*/ 180884 h 20000"/>
                <a:gd name="T30" fmla="*/ 395762 w 20000"/>
                <a:gd name="T31" fmla="*/ 121241 h 20000"/>
                <a:gd name="T32" fmla="*/ 349460 w 20000"/>
                <a:gd name="T33" fmla="*/ 66659 h 20000"/>
                <a:gd name="T34" fmla="*/ 349460 w 20000"/>
                <a:gd name="T35" fmla="*/ 12043 h 20000"/>
                <a:gd name="T36" fmla="*/ 312040 w 20000"/>
                <a:gd name="T37" fmla="*/ 0 h 20000"/>
                <a:gd name="T38" fmla="*/ 271457 w 20000"/>
                <a:gd name="T39" fmla="*/ 29180 h 20000"/>
                <a:gd name="T40" fmla="*/ 93868 w 20000"/>
                <a:gd name="T41" fmla="*/ 22838 h 20000"/>
                <a:gd name="T42" fmla="*/ 76738 w 20000"/>
                <a:gd name="T43" fmla="*/ 71078 h 20000"/>
                <a:gd name="T44" fmla="*/ 93235 w 20000"/>
                <a:gd name="T45" fmla="*/ 207534 h 20000"/>
                <a:gd name="T46" fmla="*/ 84987 w 20000"/>
                <a:gd name="T47" fmla="*/ 287518 h 20000"/>
                <a:gd name="T48" fmla="*/ 47566 w 20000"/>
                <a:gd name="T49" fmla="*/ 406195 h 20000"/>
                <a:gd name="T50" fmla="*/ 64695 w 20000"/>
                <a:gd name="T51" fmla="*/ 483649 h 20000"/>
                <a:gd name="T52" fmla="*/ 0 w 20000"/>
                <a:gd name="T53" fmla="*/ 531889 h 20000"/>
                <a:gd name="T54" fmla="*/ 1897 w 20000"/>
                <a:gd name="T55" fmla="*/ 542043 h 200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0000"/>
                <a:gd name="T85" fmla="*/ 0 h 20000"/>
                <a:gd name="T86" fmla="*/ 20000 w 20000"/>
                <a:gd name="T87" fmla="*/ 20000 h 2000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0000" h="20000">
                  <a:moveTo>
                    <a:pt x="72" y="16068"/>
                  </a:moveTo>
                  <a:lnTo>
                    <a:pt x="2238" y="18476"/>
                  </a:lnTo>
                  <a:lnTo>
                    <a:pt x="1059" y="19981"/>
                  </a:lnTo>
                  <a:lnTo>
                    <a:pt x="9386" y="19210"/>
                  </a:lnTo>
                  <a:lnTo>
                    <a:pt x="11264" y="17460"/>
                  </a:lnTo>
                  <a:lnTo>
                    <a:pt x="11264" y="15372"/>
                  </a:lnTo>
                  <a:lnTo>
                    <a:pt x="17545" y="14675"/>
                  </a:lnTo>
                  <a:lnTo>
                    <a:pt x="17449" y="13434"/>
                  </a:lnTo>
                  <a:lnTo>
                    <a:pt x="17064" y="12907"/>
                  </a:lnTo>
                  <a:lnTo>
                    <a:pt x="19976" y="10122"/>
                  </a:lnTo>
                  <a:lnTo>
                    <a:pt x="18243" y="9746"/>
                  </a:lnTo>
                  <a:lnTo>
                    <a:pt x="18484" y="7695"/>
                  </a:lnTo>
                  <a:lnTo>
                    <a:pt x="17353" y="7319"/>
                  </a:lnTo>
                  <a:lnTo>
                    <a:pt x="17304" y="7131"/>
                  </a:lnTo>
                  <a:lnTo>
                    <a:pt x="18748" y="5362"/>
                  </a:lnTo>
                  <a:lnTo>
                    <a:pt x="15018" y="3594"/>
                  </a:lnTo>
                  <a:lnTo>
                    <a:pt x="13261" y="1976"/>
                  </a:lnTo>
                  <a:lnTo>
                    <a:pt x="13261" y="357"/>
                  </a:lnTo>
                  <a:lnTo>
                    <a:pt x="11841" y="0"/>
                  </a:lnTo>
                  <a:lnTo>
                    <a:pt x="10301" y="865"/>
                  </a:lnTo>
                  <a:lnTo>
                    <a:pt x="3562" y="677"/>
                  </a:lnTo>
                  <a:lnTo>
                    <a:pt x="2912" y="2107"/>
                  </a:lnTo>
                  <a:lnTo>
                    <a:pt x="3538" y="6152"/>
                  </a:lnTo>
                  <a:lnTo>
                    <a:pt x="3225" y="8523"/>
                  </a:lnTo>
                  <a:lnTo>
                    <a:pt x="1805" y="12041"/>
                  </a:lnTo>
                  <a:lnTo>
                    <a:pt x="2455" y="14337"/>
                  </a:lnTo>
                  <a:lnTo>
                    <a:pt x="0" y="15767"/>
                  </a:lnTo>
                  <a:lnTo>
                    <a:pt x="72" y="16068"/>
                  </a:lnTo>
                  <a:close/>
                </a:path>
              </a:pathLst>
            </a:custGeom>
            <a:solidFill>
              <a:schemeClr val="accent1"/>
            </a:solidFill>
            <a:ln w="0">
              <a:solidFill>
                <a:schemeClr val="accent1"/>
              </a:solidFill>
              <a:round/>
              <a:headEnd/>
              <a:tailEnd/>
            </a:ln>
          </p:spPr>
          <p:txBody>
            <a:bodyPr lIns="151312" tIns="75659" rIns="151312" bIns="75659"/>
            <a:lstStyle/>
            <a:p>
              <a:pPr defTabSz="1215856">
                <a:defRPr/>
              </a:pPr>
              <a:endParaRPr lang="fr-FR" sz="2400">
                <a:solidFill>
                  <a:srgbClr val="000000"/>
                </a:solidFill>
                <a:latin typeface="Arial" charset="0"/>
                <a:cs typeface="Arial"/>
              </a:endParaRPr>
            </a:p>
          </p:txBody>
        </p:sp>
        <p:sp>
          <p:nvSpPr>
            <p:cNvPr id="14" name="Yvelines">
              <a:hlinkHover r:id="" action="ppaction://macro?name=Affichage_nom_dept"/>
            </p:cNvPr>
            <p:cNvSpPr>
              <a:spLocks/>
            </p:cNvSpPr>
            <p:nvPr/>
          </p:nvSpPr>
          <p:spPr bwMode="auto">
            <a:xfrm>
              <a:off x="819419" y="2075391"/>
              <a:ext cx="84091" cy="97834"/>
            </a:xfrm>
            <a:custGeom>
              <a:avLst/>
              <a:gdLst>
                <a:gd name="T0" fmla="*/ 1903 w 20000"/>
                <a:gd name="T1" fmla="*/ 15230 h 20000"/>
                <a:gd name="T2" fmla="*/ 75071 w 20000"/>
                <a:gd name="T3" fmla="*/ 0 h 20000"/>
                <a:gd name="T4" fmla="*/ 77603 w 20000"/>
                <a:gd name="T5" fmla="*/ 5700 h 20000"/>
                <a:gd name="T6" fmla="*/ 140591 w 20000"/>
                <a:gd name="T7" fmla="*/ 15230 h 20000"/>
                <a:gd name="T8" fmla="*/ 144415 w 20000"/>
                <a:gd name="T9" fmla="*/ 15230 h 20000"/>
                <a:gd name="T10" fmla="*/ 153321 w 20000"/>
                <a:gd name="T11" fmla="*/ 19037 h 20000"/>
                <a:gd name="T12" fmla="*/ 153949 w 20000"/>
                <a:gd name="T13" fmla="*/ 19037 h 20000"/>
                <a:gd name="T14" fmla="*/ 262741 w 20000"/>
                <a:gd name="T15" fmla="*/ 62187 h 20000"/>
                <a:gd name="T16" fmla="*/ 302817 w 20000"/>
                <a:gd name="T17" fmla="*/ 48851 h 20000"/>
                <a:gd name="T18" fmla="*/ 339069 w 20000"/>
                <a:gd name="T19" fmla="*/ 121191 h 20000"/>
                <a:gd name="T20" fmla="*/ 314901 w 20000"/>
                <a:gd name="T21" fmla="*/ 171332 h 20000"/>
                <a:gd name="T22" fmla="*/ 316176 w 20000"/>
                <a:gd name="T23" fmla="*/ 171332 h 20000"/>
                <a:gd name="T24" fmla="*/ 348621 w 20000"/>
                <a:gd name="T25" fmla="*/ 213214 h 20000"/>
                <a:gd name="T26" fmla="*/ 248107 w 20000"/>
                <a:gd name="T27" fmla="*/ 294416 h 20000"/>
                <a:gd name="T28" fmla="*/ 270372 w 20000"/>
                <a:gd name="T29" fmla="*/ 319175 h 20000"/>
                <a:gd name="T30" fmla="*/ 250011 w 20000"/>
                <a:gd name="T31" fmla="*/ 361680 h 20000"/>
                <a:gd name="T32" fmla="*/ 215662 w 20000"/>
                <a:gd name="T33" fmla="*/ 357873 h 20000"/>
                <a:gd name="T34" fmla="*/ 235377 w 20000"/>
                <a:gd name="T35" fmla="*/ 377555 h 20000"/>
                <a:gd name="T36" fmla="*/ 203578 w 20000"/>
                <a:gd name="T37" fmla="*/ 421974 h 20000"/>
                <a:gd name="T38" fmla="*/ 208031 w 20000"/>
                <a:gd name="T39" fmla="*/ 429589 h 20000"/>
                <a:gd name="T40" fmla="*/ 155224 w 20000"/>
                <a:gd name="T41" fmla="*/ 420705 h 20000"/>
                <a:gd name="T42" fmla="*/ 144415 w 20000"/>
                <a:gd name="T43" fmla="*/ 361680 h 20000"/>
                <a:gd name="T44" fmla="*/ 62341 w 20000"/>
                <a:gd name="T45" fmla="*/ 283639 h 20000"/>
                <a:gd name="T46" fmla="*/ 63616 w 20000"/>
                <a:gd name="T47" fmla="*/ 164987 h 20000"/>
                <a:gd name="T48" fmla="*/ 24168 w 20000"/>
                <a:gd name="T49" fmla="*/ 95808 h 20000"/>
                <a:gd name="T50" fmla="*/ 0 w 20000"/>
                <a:gd name="T51" fmla="*/ 19661 h 20000"/>
                <a:gd name="T52" fmla="*/ 1903 w 20000"/>
                <a:gd name="T53" fmla="*/ 15230 h 200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0000"/>
                <a:gd name="T82" fmla="*/ 0 h 20000"/>
                <a:gd name="T83" fmla="*/ 20000 w 20000"/>
                <a:gd name="T84" fmla="*/ 20000 h 2000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0000" h="20000">
                  <a:moveTo>
                    <a:pt x="109" y="708"/>
                  </a:moveTo>
                  <a:lnTo>
                    <a:pt x="4299" y="0"/>
                  </a:lnTo>
                  <a:lnTo>
                    <a:pt x="4444" y="265"/>
                  </a:lnTo>
                  <a:lnTo>
                    <a:pt x="8051" y="708"/>
                  </a:lnTo>
                  <a:lnTo>
                    <a:pt x="8270" y="708"/>
                  </a:lnTo>
                  <a:lnTo>
                    <a:pt x="8780" y="885"/>
                  </a:lnTo>
                  <a:lnTo>
                    <a:pt x="8816" y="885"/>
                  </a:lnTo>
                  <a:lnTo>
                    <a:pt x="15046" y="2891"/>
                  </a:lnTo>
                  <a:lnTo>
                    <a:pt x="17341" y="2271"/>
                  </a:lnTo>
                  <a:lnTo>
                    <a:pt x="19417" y="5634"/>
                  </a:lnTo>
                  <a:lnTo>
                    <a:pt x="18033" y="7965"/>
                  </a:lnTo>
                  <a:lnTo>
                    <a:pt x="18106" y="7965"/>
                  </a:lnTo>
                  <a:lnTo>
                    <a:pt x="19964" y="9912"/>
                  </a:lnTo>
                  <a:lnTo>
                    <a:pt x="14208" y="13687"/>
                  </a:lnTo>
                  <a:lnTo>
                    <a:pt x="15483" y="14838"/>
                  </a:lnTo>
                  <a:lnTo>
                    <a:pt x="14317" y="16814"/>
                  </a:lnTo>
                  <a:lnTo>
                    <a:pt x="12350" y="16637"/>
                  </a:lnTo>
                  <a:lnTo>
                    <a:pt x="13479" y="17552"/>
                  </a:lnTo>
                  <a:lnTo>
                    <a:pt x="11658" y="19617"/>
                  </a:lnTo>
                  <a:lnTo>
                    <a:pt x="11913" y="19971"/>
                  </a:lnTo>
                  <a:lnTo>
                    <a:pt x="8889" y="19558"/>
                  </a:lnTo>
                  <a:lnTo>
                    <a:pt x="8270" y="16814"/>
                  </a:lnTo>
                  <a:lnTo>
                    <a:pt x="3570" y="13186"/>
                  </a:lnTo>
                  <a:lnTo>
                    <a:pt x="3643" y="7670"/>
                  </a:lnTo>
                  <a:lnTo>
                    <a:pt x="1384" y="4454"/>
                  </a:lnTo>
                  <a:lnTo>
                    <a:pt x="0" y="914"/>
                  </a:lnTo>
                  <a:lnTo>
                    <a:pt x="109" y="708"/>
                  </a:lnTo>
                  <a:close/>
                </a:path>
              </a:pathLst>
            </a:custGeom>
            <a:solidFill>
              <a:schemeClr val="accent1"/>
            </a:solidFill>
            <a:ln w="0">
              <a:solidFill>
                <a:schemeClr val="accent1"/>
              </a:solidFill>
              <a:round/>
              <a:headEnd/>
              <a:tailEnd/>
            </a:ln>
          </p:spPr>
          <p:txBody>
            <a:bodyPr lIns="151312" tIns="75659" rIns="151312" bIns="75659"/>
            <a:lstStyle/>
            <a:p>
              <a:pPr defTabSz="1215856">
                <a:defRPr/>
              </a:pPr>
              <a:endParaRPr lang="fr-FR" sz="2400">
                <a:solidFill>
                  <a:srgbClr val="000000"/>
                </a:solidFill>
                <a:latin typeface="Arial" charset="0"/>
                <a:cs typeface="Arial"/>
              </a:endParaRPr>
            </a:p>
          </p:txBody>
        </p:sp>
        <p:grpSp>
          <p:nvGrpSpPr>
            <p:cNvPr id="15" name="Groupe 14"/>
            <p:cNvGrpSpPr/>
            <p:nvPr/>
          </p:nvGrpSpPr>
          <p:grpSpPr>
            <a:xfrm>
              <a:off x="1131022" y="2686658"/>
              <a:ext cx="471975" cy="455371"/>
              <a:chOff x="5622925" y="4775200"/>
              <a:chExt cx="1958975" cy="2003425"/>
            </a:xfrm>
            <a:solidFill>
              <a:schemeClr val="accent1"/>
            </a:solidFill>
          </p:grpSpPr>
          <p:sp>
            <p:nvSpPr>
              <p:cNvPr id="37" name="Vaucluse">
                <a:hlinkHover r:id="" action="ppaction://macro?name=Affichage_nom_dept"/>
              </p:cNvPr>
              <p:cNvSpPr>
                <a:spLocks/>
              </p:cNvSpPr>
              <p:nvPr/>
            </p:nvSpPr>
            <p:spPr bwMode="auto">
              <a:xfrm>
                <a:off x="5821363" y="5340350"/>
                <a:ext cx="558800" cy="449263"/>
              </a:xfrm>
              <a:custGeom>
                <a:avLst/>
                <a:gdLst>
                  <a:gd name="T0" fmla="*/ 2543 w 20000"/>
                  <a:gd name="T1" fmla="*/ 34369 h 20000"/>
                  <a:gd name="T2" fmla="*/ 2543 w 20000"/>
                  <a:gd name="T3" fmla="*/ 0 h 20000"/>
                  <a:gd name="T4" fmla="*/ 77561 w 20000"/>
                  <a:gd name="T5" fmla="*/ 17813 h 20000"/>
                  <a:gd name="T6" fmla="*/ 88374 w 20000"/>
                  <a:gd name="T7" fmla="*/ 69366 h 20000"/>
                  <a:gd name="T8" fmla="*/ 255567 w 20000"/>
                  <a:gd name="T9" fmla="*/ 7009 h 20000"/>
                  <a:gd name="T10" fmla="*/ 256824 w 20000"/>
                  <a:gd name="T11" fmla="*/ 68715 h 20000"/>
                  <a:gd name="T12" fmla="*/ 352826 w 20000"/>
                  <a:gd name="T13" fmla="*/ 71905 h 20000"/>
                  <a:gd name="T14" fmla="*/ 422760 w 20000"/>
                  <a:gd name="T15" fmla="*/ 138732 h 20000"/>
                  <a:gd name="T16" fmla="*/ 424660 w 20000"/>
                  <a:gd name="T17" fmla="*/ 171821 h 20000"/>
                  <a:gd name="T18" fmla="*/ 431030 w 20000"/>
                  <a:gd name="T19" fmla="*/ 252621 h 20000"/>
                  <a:gd name="T20" fmla="*/ 476796 w 20000"/>
                  <a:gd name="T21" fmla="*/ 273624 h 20000"/>
                  <a:gd name="T22" fmla="*/ 451985 w 20000"/>
                  <a:gd name="T23" fmla="*/ 339800 h 20000"/>
                  <a:gd name="T24" fmla="*/ 502222 w 20000"/>
                  <a:gd name="T25" fmla="*/ 335352 h 20000"/>
                  <a:gd name="T26" fmla="*/ 558157 w 20000"/>
                  <a:gd name="T27" fmla="*/ 396452 h 20000"/>
                  <a:gd name="T28" fmla="*/ 556900 w 20000"/>
                  <a:gd name="T29" fmla="*/ 404090 h 20000"/>
                  <a:gd name="T30" fmla="*/ 482524 w 20000"/>
                  <a:gd name="T31" fmla="*/ 448634 h 20000"/>
                  <a:gd name="T32" fmla="*/ 427203 w 20000"/>
                  <a:gd name="T33" fmla="*/ 444815 h 20000"/>
                  <a:gd name="T34" fmla="*/ 335671 w 20000"/>
                  <a:gd name="T35" fmla="*/ 398990 h 20000"/>
                  <a:gd name="T36" fmla="*/ 274008 w 20000"/>
                  <a:gd name="T37" fmla="*/ 402809 h 20000"/>
                  <a:gd name="T38" fmla="*/ 169735 w 20000"/>
                  <a:gd name="T39" fmla="*/ 315630 h 20000"/>
                  <a:gd name="T40" fmla="*/ 52136 w 20000"/>
                  <a:gd name="T41" fmla="*/ 278723 h 20000"/>
                  <a:gd name="T42" fmla="*/ 99802 w 20000"/>
                  <a:gd name="T43" fmla="*/ 215085 h 20000"/>
                  <a:gd name="T44" fmla="*/ 30510 w 20000"/>
                  <a:gd name="T45" fmla="*/ 151447 h 20000"/>
                  <a:gd name="T46" fmla="*/ 39423 w 20000"/>
                  <a:gd name="T47" fmla="*/ 96097 h 20000"/>
                  <a:gd name="T48" fmla="*/ 0 w 20000"/>
                  <a:gd name="T49" fmla="*/ 37536 h 20000"/>
                  <a:gd name="T50" fmla="*/ 2543 w 20000"/>
                  <a:gd name="T51" fmla="*/ 34369 h 200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0000"/>
                  <a:gd name="T79" fmla="*/ 0 h 20000"/>
                  <a:gd name="T80" fmla="*/ 20000 w 20000"/>
                  <a:gd name="T81" fmla="*/ 20000 h 200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0000" h="20000">
                    <a:moveTo>
                      <a:pt x="91" y="1530"/>
                    </a:moveTo>
                    <a:lnTo>
                      <a:pt x="91" y="0"/>
                    </a:lnTo>
                    <a:lnTo>
                      <a:pt x="2776" y="793"/>
                    </a:lnTo>
                    <a:lnTo>
                      <a:pt x="3163" y="3088"/>
                    </a:lnTo>
                    <a:lnTo>
                      <a:pt x="9147" y="312"/>
                    </a:lnTo>
                    <a:lnTo>
                      <a:pt x="9192" y="3059"/>
                    </a:lnTo>
                    <a:lnTo>
                      <a:pt x="12628" y="3201"/>
                    </a:lnTo>
                    <a:lnTo>
                      <a:pt x="15131" y="6176"/>
                    </a:lnTo>
                    <a:lnTo>
                      <a:pt x="15199" y="7649"/>
                    </a:lnTo>
                    <a:lnTo>
                      <a:pt x="15427" y="11246"/>
                    </a:lnTo>
                    <a:lnTo>
                      <a:pt x="17065" y="12181"/>
                    </a:lnTo>
                    <a:lnTo>
                      <a:pt x="16177" y="15127"/>
                    </a:lnTo>
                    <a:lnTo>
                      <a:pt x="17975" y="14929"/>
                    </a:lnTo>
                    <a:lnTo>
                      <a:pt x="19977" y="17649"/>
                    </a:lnTo>
                    <a:lnTo>
                      <a:pt x="19932" y="17989"/>
                    </a:lnTo>
                    <a:lnTo>
                      <a:pt x="17270" y="19972"/>
                    </a:lnTo>
                    <a:lnTo>
                      <a:pt x="15290" y="19802"/>
                    </a:lnTo>
                    <a:lnTo>
                      <a:pt x="12014" y="17762"/>
                    </a:lnTo>
                    <a:lnTo>
                      <a:pt x="9807" y="17932"/>
                    </a:lnTo>
                    <a:lnTo>
                      <a:pt x="6075" y="14051"/>
                    </a:lnTo>
                    <a:lnTo>
                      <a:pt x="1866" y="12408"/>
                    </a:lnTo>
                    <a:lnTo>
                      <a:pt x="3572" y="9575"/>
                    </a:lnTo>
                    <a:lnTo>
                      <a:pt x="1092" y="6742"/>
                    </a:lnTo>
                    <a:lnTo>
                      <a:pt x="1411" y="4278"/>
                    </a:lnTo>
                    <a:lnTo>
                      <a:pt x="0" y="1671"/>
                    </a:lnTo>
                    <a:lnTo>
                      <a:pt x="91" y="1530"/>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38" name="Haute-Provence">
                <a:hlinkHover r:id="" action="ppaction://macro?name=Affichage_nom_dept"/>
              </p:cNvPr>
              <p:cNvSpPr>
                <a:spLocks/>
              </p:cNvSpPr>
              <p:nvPr/>
            </p:nvSpPr>
            <p:spPr bwMode="auto">
              <a:xfrm>
                <a:off x="6243638" y="5083175"/>
                <a:ext cx="719137" cy="692150"/>
              </a:xfrm>
              <a:custGeom>
                <a:avLst/>
                <a:gdLst>
                  <a:gd name="T0" fmla="*/ 1906 w 20000"/>
                  <a:gd name="T1" fmla="*/ 429271 h 20000"/>
                  <a:gd name="T2" fmla="*/ 8234 w 20000"/>
                  <a:gd name="T3" fmla="*/ 509284 h 20000"/>
                  <a:gd name="T4" fmla="*/ 53935 w 20000"/>
                  <a:gd name="T5" fmla="*/ 530844 h 20000"/>
                  <a:gd name="T6" fmla="*/ 29197 w 20000"/>
                  <a:gd name="T7" fmla="*/ 596253 h 20000"/>
                  <a:gd name="T8" fmla="*/ 79357 w 20000"/>
                  <a:gd name="T9" fmla="*/ 592446 h 20000"/>
                  <a:gd name="T10" fmla="*/ 135198 w 20000"/>
                  <a:gd name="T11" fmla="*/ 652767 h 20000"/>
                  <a:gd name="T12" fmla="*/ 217071 w 20000"/>
                  <a:gd name="T13" fmla="*/ 635636 h 20000"/>
                  <a:gd name="T14" fmla="*/ 268490 w 20000"/>
                  <a:gd name="T15" fmla="*/ 691527 h 20000"/>
                  <a:gd name="T16" fmla="*/ 359892 w 20000"/>
                  <a:gd name="T17" fmla="*/ 598814 h 20000"/>
                  <a:gd name="T18" fmla="*/ 427815 w 20000"/>
                  <a:gd name="T19" fmla="*/ 641969 h 20000"/>
                  <a:gd name="T20" fmla="*/ 471610 w 20000"/>
                  <a:gd name="T21" fmla="*/ 598156 h 20000"/>
                  <a:gd name="T22" fmla="*/ 568693 w 20000"/>
                  <a:gd name="T23" fmla="*/ 598814 h 20000"/>
                  <a:gd name="T24" fmla="*/ 604902 w 20000"/>
                  <a:gd name="T25" fmla="*/ 582929 h 20000"/>
                  <a:gd name="T26" fmla="*/ 583292 w 20000"/>
                  <a:gd name="T27" fmla="*/ 533405 h 20000"/>
                  <a:gd name="T28" fmla="*/ 718490 w 20000"/>
                  <a:gd name="T29" fmla="*/ 517520 h 20000"/>
                  <a:gd name="T30" fmla="*/ 615689 w 20000"/>
                  <a:gd name="T31" fmla="*/ 425465 h 20000"/>
                  <a:gd name="T32" fmla="*/ 583292 w 20000"/>
                  <a:gd name="T33" fmla="*/ 336558 h 20000"/>
                  <a:gd name="T34" fmla="*/ 677895 w 20000"/>
                  <a:gd name="T35" fmla="*/ 203215 h 20000"/>
                  <a:gd name="T36" fmla="*/ 702633 w 20000"/>
                  <a:gd name="T37" fmla="*/ 154938 h 20000"/>
                  <a:gd name="T38" fmla="*/ 655673 w 20000"/>
                  <a:gd name="T39" fmla="*/ 87003 h 20000"/>
                  <a:gd name="T40" fmla="*/ 692493 w 20000"/>
                  <a:gd name="T41" fmla="*/ 55234 h 20000"/>
                  <a:gd name="T42" fmla="*/ 696916 w 20000"/>
                  <a:gd name="T43" fmla="*/ 0 h 20000"/>
                  <a:gd name="T44" fmla="*/ 571246 w 20000"/>
                  <a:gd name="T45" fmla="*/ 84442 h 20000"/>
                  <a:gd name="T46" fmla="*/ 548414 w 20000"/>
                  <a:gd name="T47" fmla="*/ 150508 h 20000"/>
                  <a:gd name="T48" fmla="*/ 476680 w 20000"/>
                  <a:gd name="T49" fmla="*/ 151131 h 20000"/>
                  <a:gd name="T50" fmla="*/ 417028 w 20000"/>
                  <a:gd name="T51" fmla="*/ 102231 h 20000"/>
                  <a:gd name="T52" fmla="*/ 398618 w 20000"/>
                  <a:gd name="T53" fmla="*/ 143517 h 20000"/>
                  <a:gd name="T54" fmla="*/ 352916 w 20000"/>
                  <a:gd name="T55" fmla="*/ 146701 h 20000"/>
                  <a:gd name="T56" fmla="*/ 352916 w 20000"/>
                  <a:gd name="T57" fmla="*/ 202558 h 20000"/>
                  <a:gd name="T58" fmla="*/ 278630 w 20000"/>
                  <a:gd name="T59" fmla="*/ 138430 h 20000"/>
                  <a:gd name="T60" fmla="*/ 192333 w 20000"/>
                  <a:gd name="T61" fmla="*/ 248932 h 20000"/>
                  <a:gd name="T62" fmla="*/ 203120 w 20000"/>
                  <a:gd name="T63" fmla="*/ 299078 h 20000"/>
                  <a:gd name="T64" fmla="*/ 163136 w 20000"/>
                  <a:gd name="T65" fmla="*/ 266685 h 20000"/>
                  <a:gd name="T66" fmla="*/ 195497 w 20000"/>
                  <a:gd name="T67" fmla="*/ 338461 h 20000"/>
                  <a:gd name="T68" fmla="*/ 88849 w 20000"/>
                  <a:gd name="T69" fmla="*/ 340988 h 20000"/>
                  <a:gd name="T70" fmla="*/ 88849 w 20000"/>
                  <a:gd name="T71" fmla="*/ 370196 h 20000"/>
                  <a:gd name="T72" fmla="*/ 39337 w 20000"/>
                  <a:gd name="T73" fmla="*/ 343549 h 20000"/>
                  <a:gd name="T74" fmla="*/ 0 w 20000"/>
                  <a:gd name="T75" fmla="*/ 395598 h 20000"/>
                  <a:gd name="T76" fmla="*/ 1906 w 20000"/>
                  <a:gd name="T77" fmla="*/ 429271 h 200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0000"/>
                  <a:gd name="T118" fmla="*/ 0 h 20000"/>
                  <a:gd name="T119" fmla="*/ 20000 w 20000"/>
                  <a:gd name="T120" fmla="*/ 20000 h 200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0000" h="20000">
                    <a:moveTo>
                      <a:pt x="53" y="12404"/>
                    </a:moveTo>
                    <a:lnTo>
                      <a:pt x="229" y="14716"/>
                    </a:lnTo>
                    <a:lnTo>
                      <a:pt x="1500" y="15339"/>
                    </a:lnTo>
                    <a:lnTo>
                      <a:pt x="812" y="17229"/>
                    </a:lnTo>
                    <a:lnTo>
                      <a:pt x="2207" y="17119"/>
                    </a:lnTo>
                    <a:lnTo>
                      <a:pt x="3760" y="18862"/>
                    </a:lnTo>
                    <a:lnTo>
                      <a:pt x="6037" y="18367"/>
                    </a:lnTo>
                    <a:lnTo>
                      <a:pt x="7467" y="19982"/>
                    </a:lnTo>
                    <a:lnTo>
                      <a:pt x="10009" y="17303"/>
                    </a:lnTo>
                    <a:lnTo>
                      <a:pt x="11898" y="18550"/>
                    </a:lnTo>
                    <a:lnTo>
                      <a:pt x="13116" y="17284"/>
                    </a:lnTo>
                    <a:lnTo>
                      <a:pt x="15816" y="17303"/>
                    </a:lnTo>
                    <a:lnTo>
                      <a:pt x="16823" y="16844"/>
                    </a:lnTo>
                    <a:lnTo>
                      <a:pt x="16222" y="15413"/>
                    </a:lnTo>
                    <a:lnTo>
                      <a:pt x="19982" y="14954"/>
                    </a:lnTo>
                    <a:lnTo>
                      <a:pt x="17123" y="12294"/>
                    </a:lnTo>
                    <a:lnTo>
                      <a:pt x="16222" y="9725"/>
                    </a:lnTo>
                    <a:lnTo>
                      <a:pt x="18853" y="5872"/>
                    </a:lnTo>
                    <a:lnTo>
                      <a:pt x="19541" y="4477"/>
                    </a:lnTo>
                    <a:lnTo>
                      <a:pt x="18235" y="2514"/>
                    </a:lnTo>
                    <a:lnTo>
                      <a:pt x="19259" y="1596"/>
                    </a:lnTo>
                    <a:lnTo>
                      <a:pt x="19382" y="0"/>
                    </a:lnTo>
                    <a:lnTo>
                      <a:pt x="15887" y="2440"/>
                    </a:lnTo>
                    <a:lnTo>
                      <a:pt x="15252" y="4349"/>
                    </a:lnTo>
                    <a:lnTo>
                      <a:pt x="13257" y="4367"/>
                    </a:lnTo>
                    <a:lnTo>
                      <a:pt x="11598" y="2954"/>
                    </a:lnTo>
                    <a:lnTo>
                      <a:pt x="11086" y="4147"/>
                    </a:lnTo>
                    <a:lnTo>
                      <a:pt x="9815" y="4239"/>
                    </a:lnTo>
                    <a:lnTo>
                      <a:pt x="9815" y="5853"/>
                    </a:lnTo>
                    <a:lnTo>
                      <a:pt x="7749" y="4000"/>
                    </a:lnTo>
                    <a:lnTo>
                      <a:pt x="5349" y="7193"/>
                    </a:lnTo>
                    <a:lnTo>
                      <a:pt x="5649" y="8642"/>
                    </a:lnTo>
                    <a:lnTo>
                      <a:pt x="4537" y="7706"/>
                    </a:lnTo>
                    <a:lnTo>
                      <a:pt x="5437" y="9780"/>
                    </a:lnTo>
                    <a:lnTo>
                      <a:pt x="2471" y="9853"/>
                    </a:lnTo>
                    <a:lnTo>
                      <a:pt x="2471" y="10697"/>
                    </a:lnTo>
                    <a:lnTo>
                      <a:pt x="1094" y="9927"/>
                    </a:lnTo>
                    <a:lnTo>
                      <a:pt x="0" y="11431"/>
                    </a:lnTo>
                    <a:lnTo>
                      <a:pt x="53" y="12404"/>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39" name="Hautes-Alpes">
                <a:hlinkHover r:id="" action="ppaction://macro?name=Affichage_nom_dept"/>
              </p:cNvPr>
              <p:cNvSpPr>
                <a:spLocks/>
              </p:cNvSpPr>
              <p:nvPr/>
            </p:nvSpPr>
            <p:spPr bwMode="auto">
              <a:xfrm>
                <a:off x="6199188" y="4775200"/>
                <a:ext cx="808037" cy="650875"/>
              </a:xfrm>
              <a:custGeom>
                <a:avLst/>
                <a:gdLst>
                  <a:gd name="T0" fmla="*/ 8242 w 20000"/>
                  <a:gd name="T1" fmla="*/ 504200 h 20000"/>
                  <a:gd name="T2" fmla="*/ 39998 w 20000"/>
                  <a:gd name="T3" fmla="*/ 551194 h 20000"/>
                  <a:gd name="T4" fmla="*/ 103469 w 20000"/>
                  <a:gd name="T5" fmla="*/ 551812 h 20000"/>
                  <a:gd name="T6" fmla="*/ 133932 w 20000"/>
                  <a:gd name="T7" fmla="*/ 650224 h 20000"/>
                  <a:gd name="T8" fmla="*/ 240553 w 20000"/>
                  <a:gd name="T9" fmla="*/ 647686 h 20000"/>
                  <a:gd name="T10" fmla="*/ 208191 w 20000"/>
                  <a:gd name="T11" fmla="*/ 575959 h 20000"/>
                  <a:gd name="T12" fmla="*/ 248835 w 20000"/>
                  <a:gd name="T13" fmla="*/ 608340 h 20000"/>
                  <a:gd name="T14" fmla="*/ 237401 w 20000"/>
                  <a:gd name="T15" fmla="*/ 557540 h 20000"/>
                  <a:gd name="T16" fmla="*/ 323740 w 20000"/>
                  <a:gd name="T17" fmla="*/ 447672 h 20000"/>
                  <a:gd name="T18" fmla="*/ 397999 w 20000"/>
                  <a:gd name="T19" fmla="*/ 511815 h 20000"/>
                  <a:gd name="T20" fmla="*/ 397999 w 20000"/>
                  <a:gd name="T21" fmla="*/ 455938 h 20000"/>
                  <a:gd name="T22" fmla="*/ 444340 w 20000"/>
                  <a:gd name="T23" fmla="*/ 452749 h 20000"/>
                  <a:gd name="T24" fmla="*/ 462116 w 20000"/>
                  <a:gd name="T25" fmla="*/ 411483 h 20000"/>
                  <a:gd name="T26" fmla="*/ 521749 w 20000"/>
                  <a:gd name="T27" fmla="*/ 460364 h 20000"/>
                  <a:gd name="T28" fmla="*/ 593503 w 20000"/>
                  <a:gd name="T29" fmla="*/ 459746 h 20000"/>
                  <a:gd name="T30" fmla="*/ 616977 w 20000"/>
                  <a:gd name="T31" fmla="*/ 393714 h 20000"/>
                  <a:gd name="T32" fmla="*/ 742020 w 20000"/>
                  <a:gd name="T33" fmla="*/ 309231 h 20000"/>
                  <a:gd name="T34" fmla="*/ 807391 w 20000"/>
                  <a:gd name="T35" fmla="*/ 287036 h 20000"/>
                  <a:gd name="T36" fmla="*/ 773130 w 20000"/>
                  <a:gd name="T37" fmla="*/ 193050 h 20000"/>
                  <a:gd name="T38" fmla="*/ 639844 w 20000"/>
                  <a:gd name="T39" fmla="*/ 141598 h 20000"/>
                  <a:gd name="T40" fmla="*/ 630309 w 20000"/>
                  <a:gd name="T41" fmla="*/ 66031 h 20000"/>
                  <a:gd name="T42" fmla="*/ 597301 w 20000"/>
                  <a:gd name="T43" fmla="*/ 64144 h 20000"/>
                  <a:gd name="T44" fmla="*/ 573181 w 20000"/>
                  <a:gd name="T45" fmla="*/ 5077 h 20000"/>
                  <a:gd name="T46" fmla="*/ 516053 w 20000"/>
                  <a:gd name="T47" fmla="*/ 9535 h 20000"/>
                  <a:gd name="T48" fmla="*/ 488741 w 20000"/>
                  <a:gd name="T49" fmla="*/ 47612 h 20000"/>
                  <a:gd name="T50" fmla="*/ 393554 w 20000"/>
                  <a:gd name="T51" fmla="*/ 0 h 20000"/>
                  <a:gd name="T52" fmla="*/ 370041 w 20000"/>
                  <a:gd name="T53" fmla="*/ 78756 h 20000"/>
                  <a:gd name="T54" fmla="*/ 425270 w 20000"/>
                  <a:gd name="T55" fmla="*/ 83833 h 20000"/>
                  <a:gd name="T56" fmla="*/ 450036 w 20000"/>
                  <a:gd name="T57" fmla="*/ 183514 h 20000"/>
                  <a:gd name="T58" fmla="*/ 282449 w 20000"/>
                  <a:gd name="T59" fmla="*/ 203821 h 20000"/>
                  <a:gd name="T60" fmla="*/ 183424 w 20000"/>
                  <a:gd name="T61" fmla="*/ 296539 h 20000"/>
                  <a:gd name="T62" fmla="*/ 175182 w 20000"/>
                  <a:gd name="T63" fmla="*/ 333997 h 20000"/>
                  <a:gd name="T64" fmla="*/ 103469 w 20000"/>
                  <a:gd name="T65" fmla="*/ 337186 h 20000"/>
                  <a:gd name="T66" fmla="*/ 83793 w 20000"/>
                  <a:gd name="T67" fmla="*/ 408945 h 20000"/>
                  <a:gd name="T68" fmla="*/ 118054 w 20000"/>
                  <a:gd name="T69" fmla="*/ 437518 h 20000"/>
                  <a:gd name="T70" fmla="*/ 90783 w 20000"/>
                  <a:gd name="T71" fmla="*/ 462284 h 20000"/>
                  <a:gd name="T72" fmla="*/ 17777 w 20000"/>
                  <a:gd name="T73" fmla="*/ 443864 h 20000"/>
                  <a:gd name="T74" fmla="*/ 37453 w 20000"/>
                  <a:gd name="T75" fmla="*/ 490857 h 20000"/>
                  <a:gd name="T76" fmla="*/ 0 w 20000"/>
                  <a:gd name="T77" fmla="*/ 494665 h 20000"/>
                  <a:gd name="T78" fmla="*/ 8242 w 20000"/>
                  <a:gd name="T79" fmla="*/ 504200 h 200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000"/>
                  <a:gd name="T121" fmla="*/ 0 h 20000"/>
                  <a:gd name="T122" fmla="*/ 20000 w 20000"/>
                  <a:gd name="T123" fmla="*/ 20000 h 200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000" h="20000">
                    <a:moveTo>
                      <a:pt x="204" y="15493"/>
                    </a:moveTo>
                    <a:lnTo>
                      <a:pt x="990" y="16937"/>
                    </a:lnTo>
                    <a:lnTo>
                      <a:pt x="2561" y="16956"/>
                    </a:lnTo>
                    <a:lnTo>
                      <a:pt x="3315" y="19980"/>
                    </a:lnTo>
                    <a:lnTo>
                      <a:pt x="5954" y="19902"/>
                    </a:lnTo>
                    <a:lnTo>
                      <a:pt x="5153" y="17698"/>
                    </a:lnTo>
                    <a:lnTo>
                      <a:pt x="6159" y="18693"/>
                    </a:lnTo>
                    <a:lnTo>
                      <a:pt x="5876" y="17132"/>
                    </a:lnTo>
                    <a:lnTo>
                      <a:pt x="8013" y="13756"/>
                    </a:lnTo>
                    <a:lnTo>
                      <a:pt x="9851" y="15727"/>
                    </a:lnTo>
                    <a:lnTo>
                      <a:pt x="9851" y="14010"/>
                    </a:lnTo>
                    <a:lnTo>
                      <a:pt x="10998" y="13912"/>
                    </a:lnTo>
                    <a:lnTo>
                      <a:pt x="11438" y="12644"/>
                    </a:lnTo>
                    <a:lnTo>
                      <a:pt x="12914" y="14146"/>
                    </a:lnTo>
                    <a:lnTo>
                      <a:pt x="14690" y="14127"/>
                    </a:lnTo>
                    <a:lnTo>
                      <a:pt x="15271" y="12098"/>
                    </a:lnTo>
                    <a:lnTo>
                      <a:pt x="18366" y="9502"/>
                    </a:lnTo>
                    <a:lnTo>
                      <a:pt x="19984" y="8820"/>
                    </a:lnTo>
                    <a:lnTo>
                      <a:pt x="19136" y="5932"/>
                    </a:lnTo>
                    <a:lnTo>
                      <a:pt x="15837" y="4351"/>
                    </a:lnTo>
                    <a:lnTo>
                      <a:pt x="15601" y="2029"/>
                    </a:lnTo>
                    <a:lnTo>
                      <a:pt x="14784" y="1971"/>
                    </a:lnTo>
                    <a:lnTo>
                      <a:pt x="14187" y="156"/>
                    </a:lnTo>
                    <a:lnTo>
                      <a:pt x="12773" y="293"/>
                    </a:lnTo>
                    <a:lnTo>
                      <a:pt x="12097" y="1463"/>
                    </a:lnTo>
                    <a:lnTo>
                      <a:pt x="9741" y="0"/>
                    </a:lnTo>
                    <a:lnTo>
                      <a:pt x="9159" y="2420"/>
                    </a:lnTo>
                    <a:lnTo>
                      <a:pt x="10526" y="2576"/>
                    </a:lnTo>
                    <a:lnTo>
                      <a:pt x="11139" y="5639"/>
                    </a:lnTo>
                    <a:lnTo>
                      <a:pt x="6991" y="6263"/>
                    </a:lnTo>
                    <a:lnTo>
                      <a:pt x="4540" y="9112"/>
                    </a:lnTo>
                    <a:lnTo>
                      <a:pt x="4336" y="10263"/>
                    </a:lnTo>
                    <a:lnTo>
                      <a:pt x="2561" y="10361"/>
                    </a:lnTo>
                    <a:lnTo>
                      <a:pt x="2074" y="12566"/>
                    </a:lnTo>
                    <a:lnTo>
                      <a:pt x="2922" y="13444"/>
                    </a:lnTo>
                    <a:lnTo>
                      <a:pt x="2247" y="14205"/>
                    </a:lnTo>
                    <a:lnTo>
                      <a:pt x="440" y="13639"/>
                    </a:lnTo>
                    <a:lnTo>
                      <a:pt x="927" y="15083"/>
                    </a:lnTo>
                    <a:lnTo>
                      <a:pt x="0" y="15200"/>
                    </a:lnTo>
                    <a:lnTo>
                      <a:pt x="204" y="15493"/>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40" name="Alpes-Maritimes">
                <a:hlinkHover r:id="" action="ppaction://macro?name=Affichage_nom_dept"/>
              </p:cNvPr>
              <p:cNvSpPr>
                <a:spLocks/>
              </p:cNvSpPr>
              <p:nvPr/>
            </p:nvSpPr>
            <p:spPr bwMode="auto">
              <a:xfrm>
                <a:off x="6811963" y="5286375"/>
                <a:ext cx="527050" cy="601663"/>
              </a:xfrm>
              <a:custGeom>
                <a:avLst/>
                <a:gdLst>
                  <a:gd name="T0" fmla="*/ 632 w 20000"/>
                  <a:gd name="T1" fmla="*/ 395804 h 20000"/>
                  <a:gd name="T2" fmla="*/ 36841 w 20000"/>
                  <a:gd name="T3" fmla="*/ 379288 h 20000"/>
                  <a:gd name="T4" fmla="*/ 15232 w 20000"/>
                  <a:gd name="T5" fmla="*/ 329741 h 20000"/>
                  <a:gd name="T6" fmla="*/ 150499 w 20000"/>
                  <a:gd name="T7" fmla="*/ 314489 h 20000"/>
                  <a:gd name="T8" fmla="*/ 47619 w 20000"/>
                  <a:gd name="T9" fmla="*/ 222375 h 20000"/>
                  <a:gd name="T10" fmla="*/ 15232 w 20000"/>
                  <a:gd name="T11" fmla="*/ 133419 h 20000"/>
                  <a:gd name="T12" fmla="*/ 110496 w 20000"/>
                  <a:gd name="T13" fmla="*/ 0 h 20000"/>
                  <a:gd name="T14" fmla="*/ 175903 w 20000"/>
                  <a:gd name="T15" fmla="*/ 84504 h 20000"/>
                  <a:gd name="T16" fmla="*/ 299707 w 20000"/>
                  <a:gd name="T17" fmla="*/ 135976 h 20000"/>
                  <a:gd name="T18" fmla="*/ 381004 w 20000"/>
                  <a:gd name="T19" fmla="*/ 154387 h 20000"/>
                  <a:gd name="T20" fmla="*/ 505467 w 20000"/>
                  <a:gd name="T21" fmla="*/ 108630 h 20000"/>
                  <a:gd name="T22" fmla="*/ 526418 w 20000"/>
                  <a:gd name="T23" fmla="*/ 170271 h 20000"/>
                  <a:gd name="T24" fmla="*/ 427358 w 20000"/>
                  <a:gd name="T25" fmla="*/ 314489 h 20000"/>
                  <a:gd name="T26" fmla="*/ 444488 w 20000"/>
                  <a:gd name="T27" fmla="*/ 376761 h 20000"/>
                  <a:gd name="T28" fmla="*/ 347985 w 20000"/>
                  <a:gd name="T29" fmla="*/ 456181 h 20000"/>
                  <a:gd name="T30" fmla="*/ 339078 w 20000"/>
                  <a:gd name="T31" fmla="*/ 438372 h 20000"/>
                  <a:gd name="T32" fmla="*/ 260363 w 20000"/>
                  <a:gd name="T33" fmla="*/ 477149 h 20000"/>
                  <a:gd name="T34" fmla="*/ 260363 w 20000"/>
                  <a:gd name="T35" fmla="*/ 547032 h 20000"/>
                  <a:gd name="T36" fmla="*/ 168287 w 20000"/>
                  <a:gd name="T37" fmla="*/ 559095 h 20000"/>
                  <a:gd name="T38" fmla="*/ 155585 w 20000"/>
                  <a:gd name="T39" fmla="*/ 601031 h 20000"/>
                  <a:gd name="T40" fmla="*/ 128258 w 20000"/>
                  <a:gd name="T41" fmla="*/ 567368 h 20000"/>
                  <a:gd name="T42" fmla="*/ 142883 w 20000"/>
                  <a:gd name="T43" fmla="*/ 520348 h 20000"/>
                  <a:gd name="T44" fmla="*/ 88887 w 20000"/>
                  <a:gd name="T45" fmla="*/ 502539 h 20000"/>
                  <a:gd name="T46" fmla="*/ 60953 w 20000"/>
                  <a:gd name="T47" fmla="*/ 428204 h 20000"/>
                  <a:gd name="T48" fmla="*/ 0 w 20000"/>
                  <a:gd name="T49" fmla="*/ 400888 h 20000"/>
                  <a:gd name="T50" fmla="*/ 632 w 20000"/>
                  <a:gd name="T51" fmla="*/ 395804 h 200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0000"/>
                  <a:gd name="T79" fmla="*/ 0 h 20000"/>
                  <a:gd name="T80" fmla="*/ 20000 w 20000"/>
                  <a:gd name="T81" fmla="*/ 20000 h 200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0000" h="20000">
                    <a:moveTo>
                      <a:pt x="24" y="13157"/>
                    </a:moveTo>
                    <a:lnTo>
                      <a:pt x="1398" y="12608"/>
                    </a:lnTo>
                    <a:lnTo>
                      <a:pt x="578" y="10961"/>
                    </a:lnTo>
                    <a:lnTo>
                      <a:pt x="5711" y="10454"/>
                    </a:lnTo>
                    <a:lnTo>
                      <a:pt x="1807" y="7392"/>
                    </a:lnTo>
                    <a:lnTo>
                      <a:pt x="578" y="4435"/>
                    </a:lnTo>
                    <a:lnTo>
                      <a:pt x="4193" y="0"/>
                    </a:lnTo>
                    <a:lnTo>
                      <a:pt x="6675" y="2809"/>
                    </a:lnTo>
                    <a:lnTo>
                      <a:pt x="11373" y="4520"/>
                    </a:lnTo>
                    <a:lnTo>
                      <a:pt x="14458" y="5132"/>
                    </a:lnTo>
                    <a:lnTo>
                      <a:pt x="19181" y="3611"/>
                    </a:lnTo>
                    <a:lnTo>
                      <a:pt x="19976" y="5660"/>
                    </a:lnTo>
                    <a:lnTo>
                      <a:pt x="16217" y="10454"/>
                    </a:lnTo>
                    <a:lnTo>
                      <a:pt x="16867" y="12524"/>
                    </a:lnTo>
                    <a:lnTo>
                      <a:pt x="13205" y="15164"/>
                    </a:lnTo>
                    <a:lnTo>
                      <a:pt x="12867" y="14572"/>
                    </a:lnTo>
                    <a:lnTo>
                      <a:pt x="9880" y="15861"/>
                    </a:lnTo>
                    <a:lnTo>
                      <a:pt x="9880" y="18184"/>
                    </a:lnTo>
                    <a:lnTo>
                      <a:pt x="6386" y="18585"/>
                    </a:lnTo>
                    <a:lnTo>
                      <a:pt x="5904" y="19979"/>
                    </a:lnTo>
                    <a:lnTo>
                      <a:pt x="4867" y="18860"/>
                    </a:lnTo>
                    <a:lnTo>
                      <a:pt x="5422" y="17297"/>
                    </a:lnTo>
                    <a:lnTo>
                      <a:pt x="3373" y="16705"/>
                    </a:lnTo>
                    <a:lnTo>
                      <a:pt x="2313" y="14234"/>
                    </a:lnTo>
                    <a:lnTo>
                      <a:pt x="0" y="13326"/>
                    </a:lnTo>
                    <a:lnTo>
                      <a:pt x="24" y="13157"/>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41" name="Bouches-du-Rhône">
                <a:hlinkHover r:id="" action="ppaction://macro?name=Affichage_nom_dept"/>
              </p:cNvPr>
              <p:cNvSpPr>
                <a:spLocks/>
              </p:cNvSpPr>
              <p:nvPr/>
            </p:nvSpPr>
            <p:spPr bwMode="auto">
              <a:xfrm>
                <a:off x="5622925" y="5619750"/>
                <a:ext cx="777875" cy="496888"/>
              </a:xfrm>
              <a:custGeom>
                <a:avLst/>
                <a:gdLst>
                  <a:gd name="T0" fmla="*/ 2528 w 20000"/>
                  <a:gd name="T1" fmla="*/ 298903 h 20000"/>
                  <a:gd name="T2" fmla="*/ 116953 w 20000"/>
                  <a:gd name="T3" fmla="*/ 226556 h 20000"/>
                  <a:gd name="T4" fmla="*/ 96612 w 20000"/>
                  <a:gd name="T5" fmla="*/ 207500 h 20000"/>
                  <a:gd name="T6" fmla="*/ 125821 w 20000"/>
                  <a:gd name="T7" fmla="*/ 156122 h 20000"/>
                  <a:gd name="T8" fmla="*/ 195752 w 20000"/>
                  <a:gd name="T9" fmla="*/ 161190 h 20000"/>
                  <a:gd name="T10" fmla="*/ 202714 w 20000"/>
                  <a:gd name="T11" fmla="*/ 38708 h 20000"/>
                  <a:gd name="T12" fmla="*/ 250398 w 20000"/>
                  <a:gd name="T13" fmla="*/ 0 h 20000"/>
                  <a:gd name="T14" fmla="*/ 367313 w 20000"/>
                  <a:gd name="T15" fmla="*/ 36795 h 20000"/>
                  <a:gd name="T16" fmla="*/ 471548 w 20000"/>
                  <a:gd name="T17" fmla="*/ 123750 h 20000"/>
                  <a:gd name="T18" fmla="*/ 533194 w 20000"/>
                  <a:gd name="T19" fmla="*/ 119303 h 20000"/>
                  <a:gd name="T20" fmla="*/ 624711 w 20000"/>
                  <a:gd name="T21" fmla="*/ 165638 h 20000"/>
                  <a:gd name="T22" fmla="*/ 680641 w 20000"/>
                  <a:gd name="T23" fmla="*/ 168793 h 20000"/>
                  <a:gd name="T24" fmla="*/ 755005 w 20000"/>
                  <a:gd name="T25" fmla="*/ 124371 h 20000"/>
                  <a:gd name="T26" fmla="*/ 775969 w 20000"/>
                  <a:gd name="T27" fmla="*/ 167526 h 20000"/>
                  <a:gd name="T28" fmla="*/ 739098 w 20000"/>
                  <a:gd name="T29" fmla="*/ 173240 h 20000"/>
                  <a:gd name="T30" fmla="*/ 709228 w 20000"/>
                  <a:gd name="T31" fmla="*/ 225289 h 20000"/>
                  <a:gd name="T32" fmla="*/ 710511 w 20000"/>
                  <a:gd name="T33" fmla="*/ 232891 h 20000"/>
                  <a:gd name="T34" fmla="*/ 742287 w 20000"/>
                  <a:gd name="T35" fmla="*/ 243053 h 20000"/>
                  <a:gd name="T36" fmla="*/ 730852 w 20000"/>
                  <a:gd name="T37" fmla="*/ 289388 h 20000"/>
                  <a:gd name="T38" fmla="*/ 777253 w 20000"/>
                  <a:gd name="T39" fmla="*/ 331896 h 20000"/>
                  <a:gd name="T40" fmla="*/ 723852 w 20000"/>
                  <a:gd name="T41" fmla="*/ 346480 h 20000"/>
                  <a:gd name="T42" fmla="*/ 723852 w 20000"/>
                  <a:gd name="T43" fmla="*/ 401063 h 20000"/>
                  <a:gd name="T44" fmla="*/ 767724 w 20000"/>
                  <a:gd name="T45" fmla="*/ 435970 h 20000"/>
                  <a:gd name="T46" fmla="*/ 723852 w 20000"/>
                  <a:gd name="T47" fmla="*/ 496242 h 20000"/>
                  <a:gd name="T48" fmla="*/ 554819 w 20000"/>
                  <a:gd name="T49" fmla="*/ 481658 h 20000"/>
                  <a:gd name="T50" fmla="*/ 568160 w 20000"/>
                  <a:gd name="T51" fmla="*/ 410579 h 20000"/>
                  <a:gd name="T52" fmla="*/ 537667 w 20000"/>
                  <a:gd name="T53" fmla="*/ 378852 h 20000"/>
                  <a:gd name="T54" fmla="*/ 406751 w 20000"/>
                  <a:gd name="T55" fmla="*/ 403597 h 20000"/>
                  <a:gd name="T56" fmla="*/ 383220 w 20000"/>
                  <a:gd name="T57" fmla="*/ 364269 h 20000"/>
                  <a:gd name="T58" fmla="*/ 446772 w 20000"/>
                  <a:gd name="T59" fmla="*/ 356020 h 20000"/>
                  <a:gd name="T60" fmla="*/ 496323 w 20000"/>
                  <a:gd name="T61" fmla="*/ 298903 h 20000"/>
                  <a:gd name="T62" fmla="*/ 463302 w 20000"/>
                  <a:gd name="T63" fmla="*/ 320468 h 20000"/>
                  <a:gd name="T64" fmla="*/ 393371 w 20000"/>
                  <a:gd name="T65" fmla="*/ 248767 h 20000"/>
                  <a:gd name="T66" fmla="*/ 413713 w 20000"/>
                  <a:gd name="T67" fmla="*/ 350927 h 20000"/>
                  <a:gd name="T68" fmla="*/ 345104 w 20000"/>
                  <a:gd name="T69" fmla="*/ 333809 h 20000"/>
                  <a:gd name="T70" fmla="*/ 304421 w 20000"/>
                  <a:gd name="T71" fmla="*/ 406131 h 20000"/>
                  <a:gd name="T72" fmla="*/ 170316 w 20000"/>
                  <a:gd name="T73" fmla="*/ 383920 h 20000"/>
                  <a:gd name="T74" fmla="*/ 185562 w 20000"/>
                  <a:gd name="T75" fmla="*/ 353461 h 20000"/>
                  <a:gd name="T76" fmla="*/ 156975 w 20000"/>
                  <a:gd name="T77" fmla="*/ 325536 h 20000"/>
                  <a:gd name="T78" fmla="*/ 0 w 20000"/>
                  <a:gd name="T79" fmla="*/ 321114 h 20000"/>
                  <a:gd name="T80" fmla="*/ 2528 w 20000"/>
                  <a:gd name="T81" fmla="*/ 298903 h 200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000"/>
                  <a:gd name="T124" fmla="*/ 0 h 20000"/>
                  <a:gd name="T125" fmla="*/ 20000 w 20000"/>
                  <a:gd name="T126" fmla="*/ 20000 h 200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000" h="20000">
                    <a:moveTo>
                      <a:pt x="65" y="12031"/>
                    </a:moveTo>
                    <a:lnTo>
                      <a:pt x="3007" y="9119"/>
                    </a:lnTo>
                    <a:lnTo>
                      <a:pt x="2484" y="8352"/>
                    </a:lnTo>
                    <a:lnTo>
                      <a:pt x="3235" y="6284"/>
                    </a:lnTo>
                    <a:lnTo>
                      <a:pt x="5033" y="6488"/>
                    </a:lnTo>
                    <a:lnTo>
                      <a:pt x="5212" y="1558"/>
                    </a:lnTo>
                    <a:lnTo>
                      <a:pt x="6438" y="0"/>
                    </a:lnTo>
                    <a:lnTo>
                      <a:pt x="9444" y="1481"/>
                    </a:lnTo>
                    <a:lnTo>
                      <a:pt x="12124" y="4981"/>
                    </a:lnTo>
                    <a:lnTo>
                      <a:pt x="13709" y="4802"/>
                    </a:lnTo>
                    <a:lnTo>
                      <a:pt x="16062" y="6667"/>
                    </a:lnTo>
                    <a:lnTo>
                      <a:pt x="17500" y="6794"/>
                    </a:lnTo>
                    <a:lnTo>
                      <a:pt x="19412" y="5006"/>
                    </a:lnTo>
                    <a:lnTo>
                      <a:pt x="19951" y="6743"/>
                    </a:lnTo>
                    <a:lnTo>
                      <a:pt x="19003" y="6973"/>
                    </a:lnTo>
                    <a:lnTo>
                      <a:pt x="18235" y="9068"/>
                    </a:lnTo>
                    <a:lnTo>
                      <a:pt x="18268" y="9374"/>
                    </a:lnTo>
                    <a:lnTo>
                      <a:pt x="19085" y="9783"/>
                    </a:lnTo>
                    <a:lnTo>
                      <a:pt x="18791" y="11648"/>
                    </a:lnTo>
                    <a:lnTo>
                      <a:pt x="19984" y="13359"/>
                    </a:lnTo>
                    <a:lnTo>
                      <a:pt x="18611" y="13946"/>
                    </a:lnTo>
                    <a:lnTo>
                      <a:pt x="18611" y="16143"/>
                    </a:lnTo>
                    <a:lnTo>
                      <a:pt x="19739" y="17548"/>
                    </a:lnTo>
                    <a:lnTo>
                      <a:pt x="18611" y="19974"/>
                    </a:lnTo>
                    <a:lnTo>
                      <a:pt x="14265" y="19387"/>
                    </a:lnTo>
                    <a:lnTo>
                      <a:pt x="14608" y="16526"/>
                    </a:lnTo>
                    <a:lnTo>
                      <a:pt x="13824" y="15249"/>
                    </a:lnTo>
                    <a:lnTo>
                      <a:pt x="10458" y="16245"/>
                    </a:lnTo>
                    <a:lnTo>
                      <a:pt x="9853" y="14662"/>
                    </a:lnTo>
                    <a:lnTo>
                      <a:pt x="11487" y="14330"/>
                    </a:lnTo>
                    <a:lnTo>
                      <a:pt x="12761" y="12031"/>
                    </a:lnTo>
                    <a:lnTo>
                      <a:pt x="11912" y="12899"/>
                    </a:lnTo>
                    <a:lnTo>
                      <a:pt x="10114" y="10013"/>
                    </a:lnTo>
                    <a:lnTo>
                      <a:pt x="10637" y="14125"/>
                    </a:lnTo>
                    <a:lnTo>
                      <a:pt x="8873" y="13436"/>
                    </a:lnTo>
                    <a:lnTo>
                      <a:pt x="7827" y="16347"/>
                    </a:lnTo>
                    <a:lnTo>
                      <a:pt x="4379" y="15453"/>
                    </a:lnTo>
                    <a:lnTo>
                      <a:pt x="4771" y="14227"/>
                    </a:lnTo>
                    <a:lnTo>
                      <a:pt x="4036" y="13103"/>
                    </a:lnTo>
                    <a:lnTo>
                      <a:pt x="0" y="12925"/>
                    </a:lnTo>
                    <a:lnTo>
                      <a:pt x="65" y="12031"/>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42" name="Corse-du-Sud">
                <a:hlinkHover r:id="" action="ppaction://macro?name=Affichage_nom_dept"/>
              </p:cNvPr>
              <p:cNvSpPr>
                <a:spLocks/>
              </p:cNvSpPr>
              <p:nvPr/>
            </p:nvSpPr>
            <p:spPr bwMode="auto">
              <a:xfrm>
                <a:off x="7062788" y="6076950"/>
                <a:ext cx="433387" cy="701675"/>
              </a:xfrm>
              <a:custGeom>
                <a:avLst/>
                <a:gdLst>
                  <a:gd name="T0" fmla="*/ 77533 w 20000"/>
                  <a:gd name="T1" fmla="*/ 74869 h 20000"/>
                  <a:gd name="T2" fmla="*/ 32417 w 20000"/>
                  <a:gd name="T3" fmla="*/ 19015 h 20000"/>
                  <a:gd name="T4" fmla="*/ 9535 w 20000"/>
                  <a:gd name="T5" fmla="*/ 29821 h 20000"/>
                  <a:gd name="T6" fmla="*/ 22883 w 20000"/>
                  <a:gd name="T7" fmla="*/ 0 h 20000"/>
                  <a:gd name="T8" fmla="*/ 32417 w 20000"/>
                  <a:gd name="T9" fmla="*/ 8245 h 20000"/>
                  <a:gd name="T10" fmla="*/ 160765 w 20000"/>
                  <a:gd name="T11" fmla="*/ 38697 h 20000"/>
                  <a:gd name="T12" fmla="*/ 183648 w 20000"/>
                  <a:gd name="T13" fmla="*/ 89464 h 20000"/>
                  <a:gd name="T14" fmla="*/ 254832 w 20000"/>
                  <a:gd name="T15" fmla="*/ 124337 h 20000"/>
                  <a:gd name="T16" fmla="*/ 312017 w 20000"/>
                  <a:gd name="T17" fmla="*/ 249972 h 20000"/>
                  <a:gd name="T18" fmla="*/ 341249 w 20000"/>
                  <a:gd name="T19" fmla="*/ 249972 h 20000"/>
                  <a:gd name="T20" fmla="*/ 345063 w 20000"/>
                  <a:gd name="T21" fmla="*/ 367327 h 20000"/>
                  <a:gd name="T22" fmla="*/ 385736 w 20000"/>
                  <a:gd name="T23" fmla="*/ 385746 h 20000"/>
                  <a:gd name="T24" fmla="*/ 431480 w 20000"/>
                  <a:gd name="T25" fmla="*/ 363538 h 20000"/>
                  <a:gd name="T26" fmla="*/ 432759 w 20000"/>
                  <a:gd name="T27" fmla="*/ 494225 h 20000"/>
                  <a:gd name="T28" fmla="*/ 336807 w 20000"/>
                  <a:gd name="T29" fmla="*/ 701043 h 20000"/>
                  <a:gd name="T30" fmla="*/ 272622 w 20000"/>
                  <a:gd name="T31" fmla="*/ 684554 h 20000"/>
                  <a:gd name="T32" fmla="*/ 280250 w 20000"/>
                  <a:gd name="T33" fmla="*/ 652207 h 20000"/>
                  <a:gd name="T34" fmla="*/ 111207 w 20000"/>
                  <a:gd name="T35" fmla="*/ 560849 h 20000"/>
                  <a:gd name="T36" fmla="*/ 121998 w 20000"/>
                  <a:gd name="T37" fmla="*/ 509451 h 20000"/>
                  <a:gd name="T38" fmla="*/ 183019 w 20000"/>
                  <a:gd name="T39" fmla="*/ 482156 h 20000"/>
                  <a:gd name="T40" fmla="*/ 54022 w 20000"/>
                  <a:gd name="T41" fmla="*/ 441564 h 20000"/>
                  <a:gd name="T42" fmla="*/ 127091 w 20000"/>
                  <a:gd name="T43" fmla="*/ 334348 h 20000"/>
                  <a:gd name="T44" fmla="*/ 99766 w 20000"/>
                  <a:gd name="T45" fmla="*/ 309614 h 20000"/>
                  <a:gd name="T46" fmla="*/ 27953 w 20000"/>
                  <a:gd name="T47" fmla="*/ 327998 h 20000"/>
                  <a:gd name="T48" fmla="*/ 22883 w 20000"/>
                  <a:gd name="T49" fmla="*/ 283582 h 20000"/>
                  <a:gd name="T50" fmla="*/ 101673 w 20000"/>
                  <a:gd name="T51" fmla="*/ 226501 h 20000"/>
                  <a:gd name="T52" fmla="*/ 7628 w 20000"/>
                  <a:gd name="T53" fmla="*/ 157982 h 20000"/>
                  <a:gd name="T54" fmla="*/ 0 w 20000"/>
                  <a:gd name="T55" fmla="*/ 98971 h 20000"/>
                  <a:gd name="T56" fmla="*/ 77533 w 20000"/>
                  <a:gd name="T57" fmla="*/ 74869 h 200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000"/>
                  <a:gd name="T88" fmla="*/ 0 h 20000"/>
                  <a:gd name="T89" fmla="*/ 20000 w 20000"/>
                  <a:gd name="T90" fmla="*/ 20000 h 200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000" h="20000">
                    <a:moveTo>
                      <a:pt x="3578" y="2134"/>
                    </a:moveTo>
                    <a:lnTo>
                      <a:pt x="1496" y="542"/>
                    </a:lnTo>
                    <a:lnTo>
                      <a:pt x="440" y="850"/>
                    </a:lnTo>
                    <a:lnTo>
                      <a:pt x="1056" y="0"/>
                    </a:lnTo>
                    <a:lnTo>
                      <a:pt x="1496" y="235"/>
                    </a:lnTo>
                    <a:lnTo>
                      <a:pt x="7419" y="1103"/>
                    </a:lnTo>
                    <a:lnTo>
                      <a:pt x="8475" y="2550"/>
                    </a:lnTo>
                    <a:lnTo>
                      <a:pt x="11760" y="3544"/>
                    </a:lnTo>
                    <a:lnTo>
                      <a:pt x="14399" y="7125"/>
                    </a:lnTo>
                    <a:lnTo>
                      <a:pt x="15748" y="7125"/>
                    </a:lnTo>
                    <a:lnTo>
                      <a:pt x="15924" y="10470"/>
                    </a:lnTo>
                    <a:lnTo>
                      <a:pt x="17801" y="10995"/>
                    </a:lnTo>
                    <a:lnTo>
                      <a:pt x="19912" y="10362"/>
                    </a:lnTo>
                    <a:lnTo>
                      <a:pt x="19971" y="14087"/>
                    </a:lnTo>
                    <a:lnTo>
                      <a:pt x="15543" y="19982"/>
                    </a:lnTo>
                    <a:lnTo>
                      <a:pt x="12581" y="19512"/>
                    </a:lnTo>
                    <a:lnTo>
                      <a:pt x="12933" y="18590"/>
                    </a:lnTo>
                    <a:lnTo>
                      <a:pt x="5132" y="15986"/>
                    </a:lnTo>
                    <a:lnTo>
                      <a:pt x="5630" y="14521"/>
                    </a:lnTo>
                    <a:lnTo>
                      <a:pt x="8446" y="13743"/>
                    </a:lnTo>
                    <a:lnTo>
                      <a:pt x="2493" y="12586"/>
                    </a:lnTo>
                    <a:lnTo>
                      <a:pt x="5865" y="9530"/>
                    </a:lnTo>
                    <a:lnTo>
                      <a:pt x="4604" y="8825"/>
                    </a:lnTo>
                    <a:lnTo>
                      <a:pt x="1290" y="9349"/>
                    </a:lnTo>
                    <a:lnTo>
                      <a:pt x="1056" y="8083"/>
                    </a:lnTo>
                    <a:lnTo>
                      <a:pt x="4692" y="6456"/>
                    </a:lnTo>
                    <a:lnTo>
                      <a:pt x="352" y="4503"/>
                    </a:lnTo>
                    <a:lnTo>
                      <a:pt x="0" y="2821"/>
                    </a:lnTo>
                    <a:lnTo>
                      <a:pt x="3578" y="2134"/>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43" name="Haute-Corse">
                <a:hlinkHover r:id="" action="ppaction://macro?name=Affichage_nom_dept"/>
              </p:cNvPr>
              <p:cNvSpPr>
                <a:spLocks/>
              </p:cNvSpPr>
              <p:nvPr/>
            </p:nvSpPr>
            <p:spPr bwMode="auto">
              <a:xfrm>
                <a:off x="7085013" y="5656263"/>
                <a:ext cx="496887" cy="808037"/>
              </a:xfrm>
              <a:custGeom>
                <a:avLst/>
                <a:gdLst>
                  <a:gd name="T0" fmla="*/ 9515 w 20000"/>
                  <a:gd name="T1" fmla="*/ 429714 h 20000"/>
                  <a:gd name="T2" fmla="*/ 137712 w 20000"/>
                  <a:gd name="T3" fmla="*/ 459571 h 20000"/>
                  <a:gd name="T4" fmla="*/ 160544 w 20000"/>
                  <a:gd name="T5" fmla="*/ 510962 h 20000"/>
                  <a:gd name="T6" fmla="*/ 231624 w 20000"/>
                  <a:gd name="T7" fmla="*/ 545869 h 20000"/>
                  <a:gd name="T8" fmla="*/ 288741 w 20000"/>
                  <a:gd name="T9" fmla="*/ 671560 h 20000"/>
                  <a:gd name="T10" fmla="*/ 317287 w 20000"/>
                  <a:gd name="T11" fmla="*/ 671560 h 20000"/>
                  <a:gd name="T12" fmla="*/ 321734 w 20000"/>
                  <a:gd name="T13" fmla="*/ 788361 h 20000"/>
                  <a:gd name="T14" fmla="*/ 361709 w 20000"/>
                  <a:gd name="T15" fmla="*/ 807391 h 20000"/>
                  <a:gd name="T16" fmla="*/ 408044 w 20000"/>
                  <a:gd name="T17" fmla="*/ 785170 h 20000"/>
                  <a:gd name="T18" fmla="*/ 489906 w 20000"/>
                  <a:gd name="T19" fmla="*/ 620168 h 20000"/>
                  <a:gd name="T20" fmla="*/ 496241 w 20000"/>
                  <a:gd name="T21" fmla="*/ 503973 h 20000"/>
                  <a:gd name="T22" fmla="*/ 484192 w 20000"/>
                  <a:gd name="T23" fmla="*/ 312912 h 20000"/>
                  <a:gd name="T24" fmla="*/ 441683 w 20000"/>
                  <a:gd name="T25" fmla="*/ 237401 h 20000"/>
                  <a:gd name="T26" fmla="*/ 463894 w 20000"/>
                  <a:gd name="T27" fmla="*/ 128841 h 20000"/>
                  <a:gd name="T28" fmla="*/ 435323 w 20000"/>
                  <a:gd name="T29" fmla="*/ 0 h 20000"/>
                  <a:gd name="T30" fmla="*/ 393460 w 20000"/>
                  <a:gd name="T31" fmla="*/ 6990 h 20000"/>
                  <a:gd name="T32" fmla="*/ 380764 w 20000"/>
                  <a:gd name="T33" fmla="*/ 214534 h 20000"/>
                  <a:gd name="T34" fmla="*/ 296989 w 20000"/>
                  <a:gd name="T35" fmla="*/ 183424 h 20000"/>
                  <a:gd name="T36" fmla="*/ 98359 w 20000"/>
                  <a:gd name="T37" fmla="*/ 304670 h 20000"/>
                  <a:gd name="T38" fmla="*/ 74260 w 20000"/>
                  <a:gd name="T39" fmla="*/ 286287 h 20000"/>
                  <a:gd name="T40" fmla="*/ 41242 w 20000"/>
                  <a:gd name="T41" fmla="*/ 392908 h 20000"/>
                  <a:gd name="T42" fmla="*/ 0 w 20000"/>
                  <a:gd name="T43" fmla="*/ 420826 h 20000"/>
                  <a:gd name="T44" fmla="*/ 9515 w 20000"/>
                  <a:gd name="T45" fmla="*/ 429714 h 200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0000"/>
                  <a:gd name="T70" fmla="*/ 0 h 20000"/>
                  <a:gd name="T71" fmla="*/ 20000 w 20000"/>
                  <a:gd name="T72" fmla="*/ 20000 h 2000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0000" h="20000">
                    <a:moveTo>
                      <a:pt x="383" y="10636"/>
                    </a:moveTo>
                    <a:lnTo>
                      <a:pt x="5543" y="11375"/>
                    </a:lnTo>
                    <a:lnTo>
                      <a:pt x="6462" y="12647"/>
                    </a:lnTo>
                    <a:lnTo>
                      <a:pt x="9323" y="13511"/>
                    </a:lnTo>
                    <a:lnTo>
                      <a:pt x="11622" y="16622"/>
                    </a:lnTo>
                    <a:lnTo>
                      <a:pt x="12771" y="16622"/>
                    </a:lnTo>
                    <a:lnTo>
                      <a:pt x="12950" y="19513"/>
                    </a:lnTo>
                    <a:lnTo>
                      <a:pt x="14559" y="19984"/>
                    </a:lnTo>
                    <a:lnTo>
                      <a:pt x="16424" y="19434"/>
                    </a:lnTo>
                    <a:lnTo>
                      <a:pt x="19719" y="15350"/>
                    </a:lnTo>
                    <a:lnTo>
                      <a:pt x="19974" y="12474"/>
                    </a:lnTo>
                    <a:lnTo>
                      <a:pt x="19489" y="7745"/>
                    </a:lnTo>
                    <a:lnTo>
                      <a:pt x="17778" y="5876"/>
                    </a:lnTo>
                    <a:lnTo>
                      <a:pt x="18672" y="3189"/>
                    </a:lnTo>
                    <a:lnTo>
                      <a:pt x="17522" y="0"/>
                    </a:lnTo>
                    <a:lnTo>
                      <a:pt x="15837" y="173"/>
                    </a:lnTo>
                    <a:lnTo>
                      <a:pt x="15326" y="5310"/>
                    </a:lnTo>
                    <a:lnTo>
                      <a:pt x="11954" y="4540"/>
                    </a:lnTo>
                    <a:lnTo>
                      <a:pt x="3959" y="7541"/>
                    </a:lnTo>
                    <a:lnTo>
                      <a:pt x="2989" y="7086"/>
                    </a:lnTo>
                    <a:lnTo>
                      <a:pt x="1660" y="9725"/>
                    </a:lnTo>
                    <a:lnTo>
                      <a:pt x="0" y="10416"/>
                    </a:lnTo>
                    <a:lnTo>
                      <a:pt x="383" y="10636"/>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44" name="Var">
                <a:hlinkHover r:id="" action="ppaction://macro?name=Affichage_nom_dept"/>
              </p:cNvPr>
              <p:cNvSpPr>
                <a:spLocks/>
              </p:cNvSpPr>
              <p:nvPr/>
            </p:nvSpPr>
            <p:spPr bwMode="auto">
              <a:xfrm>
                <a:off x="6332538" y="5681663"/>
                <a:ext cx="636587" cy="531812"/>
              </a:xfrm>
              <a:custGeom>
                <a:avLst/>
                <a:gdLst>
                  <a:gd name="T0" fmla="*/ 637 w 20000"/>
                  <a:gd name="T1" fmla="*/ 170499 h 20000"/>
                  <a:gd name="T2" fmla="*/ 32434 w 20000"/>
                  <a:gd name="T3" fmla="*/ 180657 h 20000"/>
                  <a:gd name="T4" fmla="*/ 21612 w 20000"/>
                  <a:gd name="T5" fmla="*/ 226924 h 20000"/>
                  <a:gd name="T6" fmla="*/ 67415 w 20000"/>
                  <a:gd name="T7" fmla="*/ 269389 h 20000"/>
                  <a:gd name="T8" fmla="*/ 14641 w 20000"/>
                  <a:gd name="T9" fmla="*/ 283961 h 20000"/>
                  <a:gd name="T10" fmla="*/ 14641 w 20000"/>
                  <a:gd name="T11" fmla="*/ 338472 h 20000"/>
                  <a:gd name="T12" fmla="*/ 57866 w 20000"/>
                  <a:gd name="T13" fmla="*/ 373359 h 20000"/>
                  <a:gd name="T14" fmla="*/ 14641 w 20000"/>
                  <a:gd name="T15" fmla="*/ 432921 h 20000"/>
                  <a:gd name="T16" fmla="*/ 83297 w 20000"/>
                  <a:gd name="T17" fmla="*/ 477301 h 20000"/>
                  <a:gd name="T18" fmla="*/ 94119 w 20000"/>
                  <a:gd name="T19" fmla="*/ 517879 h 20000"/>
                  <a:gd name="T20" fmla="*/ 155805 w 20000"/>
                  <a:gd name="T21" fmla="*/ 505195 h 20000"/>
                  <a:gd name="T22" fmla="*/ 139285 w 20000"/>
                  <a:gd name="T23" fmla="*/ 472222 h 20000"/>
                  <a:gd name="T24" fmla="*/ 244831 w 20000"/>
                  <a:gd name="T25" fmla="*/ 496314 h 20000"/>
                  <a:gd name="T26" fmla="*/ 232131 w 20000"/>
                  <a:gd name="T27" fmla="*/ 531174 h 20000"/>
                  <a:gd name="T28" fmla="*/ 256926 w 20000"/>
                  <a:gd name="T29" fmla="*/ 529897 h 20000"/>
                  <a:gd name="T30" fmla="*/ 280448 w 20000"/>
                  <a:gd name="T31" fmla="*/ 469696 h 20000"/>
                  <a:gd name="T32" fmla="*/ 361868 w 20000"/>
                  <a:gd name="T33" fmla="*/ 487432 h 20000"/>
                  <a:gd name="T34" fmla="*/ 366292 w 20000"/>
                  <a:gd name="T35" fmla="*/ 450684 h 20000"/>
                  <a:gd name="T36" fmla="*/ 503031 w 20000"/>
                  <a:gd name="T37" fmla="*/ 420264 h 20000"/>
                  <a:gd name="T38" fmla="*/ 525916 w 20000"/>
                  <a:gd name="T39" fmla="*/ 356872 h 20000"/>
                  <a:gd name="T40" fmla="*/ 470597 w 20000"/>
                  <a:gd name="T41" fmla="*/ 349267 h 20000"/>
                  <a:gd name="T42" fmla="*/ 545014 w 20000"/>
                  <a:gd name="T43" fmla="*/ 252265 h 20000"/>
                  <a:gd name="T44" fmla="*/ 616248 w 20000"/>
                  <a:gd name="T45" fmla="*/ 244049 h 20000"/>
                  <a:gd name="T46" fmla="*/ 635950 w 20000"/>
                  <a:gd name="T47" fmla="*/ 205359 h 20000"/>
                  <a:gd name="T48" fmla="*/ 608609 w 20000"/>
                  <a:gd name="T49" fmla="*/ 172413 h 20000"/>
                  <a:gd name="T50" fmla="*/ 622582 w 20000"/>
                  <a:gd name="T51" fmla="*/ 125508 h 20000"/>
                  <a:gd name="T52" fmla="*/ 569172 w 20000"/>
                  <a:gd name="T53" fmla="*/ 107134 h 20000"/>
                  <a:gd name="T54" fmla="*/ 540558 w 20000"/>
                  <a:gd name="T55" fmla="*/ 32972 h 20000"/>
                  <a:gd name="T56" fmla="*/ 480146 w 20000"/>
                  <a:gd name="T57" fmla="*/ 5717 h 20000"/>
                  <a:gd name="T58" fmla="*/ 480782 w 20000"/>
                  <a:gd name="T59" fmla="*/ 638 h 20000"/>
                  <a:gd name="T60" fmla="*/ 383480 w 20000"/>
                  <a:gd name="T61" fmla="*/ 0 h 20000"/>
                  <a:gd name="T62" fmla="*/ 339587 w 20000"/>
                  <a:gd name="T63" fmla="*/ 43742 h 20000"/>
                  <a:gd name="T64" fmla="*/ 271536 w 20000"/>
                  <a:gd name="T65" fmla="*/ 638 h 20000"/>
                  <a:gd name="T66" fmla="*/ 179963 w 20000"/>
                  <a:gd name="T67" fmla="*/ 93173 h 20000"/>
                  <a:gd name="T68" fmla="*/ 128463 w 20000"/>
                  <a:gd name="T69" fmla="*/ 37386 h 20000"/>
                  <a:gd name="T70" fmla="*/ 46439 w 20000"/>
                  <a:gd name="T71" fmla="*/ 54511 h 20000"/>
                  <a:gd name="T72" fmla="*/ 45166 w 20000"/>
                  <a:gd name="T73" fmla="*/ 62116 h 20000"/>
                  <a:gd name="T74" fmla="*/ 66778 w 20000"/>
                  <a:gd name="T75" fmla="*/ 104581 h 20000"/>
                  <a:gd name="T76" fmla="*/ 29888 w 20000"/>
                  <a:gd name="T77" fmla="*/ 110936 h 20000"/>
                  <a:gd name="T78" fmla="*/ 0 w 20000"/>
                  <a:gd name="T79" fmla="*/ 162894 h 20000"/>
                  <a:gd name="T80" fmla="*/ 637 w 20000"/>
                  <a:gd name="T81" fmla="*/ 170499 h 200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000"/>
                  <a:gd name="T124" fmla="*/ 0 h 20000"/>
                  <a:gd name="T125" fmla="*/ 20000 w 20000"/>
                  <a:gd name="T126" fmla="*/ 20000 h 200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000" h="20000">
                    <a:moveTo>
                      <a:pt x="20" y="6412"/>
                    </a:moveTo>
                    <a:lnTo>
                      <a:pt x="1019" y="6794"/>
                    </a:lnTo>
                    <a:lnTo>
                      <a:pt x="679" y="8534"/>
                    </a:lnTo>
                    <a:lnTo>
                      <a:pt x="2118" y="10131"/>
                    </a:lnTo>
                    <a:lnTo>
                      <a:pt x="460" y="10679"/>
                    </a:lnTo>
                    <a:lnTo>
                      <a:pt x="460" y="12729"/>
                    </a:lnTo>
                    <a:lnTo>
                      <a:pt x="1818" y="14041"/>
                    </a:lnTo>
                    <a:lnTo>
                      <a:pt x="460" y="16281"/>
                    </a:lnTo>
                    <a:lnTo>
                      <a:pt x="2617" y="17950"/>
                    </a:lnTo>
                    <a:lnTo>
                      <a:pt x="2957" y="19476"/>
                    </a:lnTo>
                    <a:lnTo>
                      <a:pt x="4895" y="18999"/>
                    </a:lnTo>
                    <a:lnTo>
                      <a:pt x="4376" y="17759"/>
                    </a:lnTo>
                    <a:lnTo>
                      <a:pt x="7692" y="18665"/>
                    </a:lnTo>
                    <a:lnTo>
                      <a:pt x="7293" y="19976"/>
                    </a:lnTo>
                    <a:lnTo>
                      <a:pt x="8072" y="19928"/>
                    </a:lnTo>
                    <a:lnTo>
                      <a:pt x="8811" y="17664"/>
                    </a:lnTo>
                    <a:lnTo>
                      <a:pt x="11369" y="18331"/>
                    </a:lnTo>
                    <a:lnTo>
                      <a:pt x="11508" y="16949"/>
                    </a:lnTo>
                    <a:lnTo>
                      <a:pt x="15804" y="15805"/>
                    </a:lnTo>
                    <a:lnTo>
                      <a:pt x="16523" y="13421"/>
                    </a:lnTo>
                    <a:lnTo>
                      <a:pt x="14785" y="13135"/>
                    </a:lnTo>
                    <a:lnTo>
                      <a:pt x="17123" y="9487"/>
                    </a:lnTo>
                    <a:lnTo>
                      <a:pt x="19361" y="9178"/>
                    </a:lnTo>
                    <a:lnTo>
                      <a:pt x="19980" y="7723"/>
                    </a:lnTo>
                    <a:lnTo>
                      <a:pt x="19121" y="6484"/>
                    </a:lnTo>
                    <a:lnTo>
                      <a:pt x="19560" y="4720"/>
                    </a:lnTo>
                    <a:lnTo>
                      <a:pt x="17882" y="4029"/>
                    </a:lnTo>
                    <a:lnTo>
                      <a:pt x="16983" y="1240"/>
                    </a:lnTo>
                    <a:lnTo>
                      <a:pt x="15085" y="215"/>
                    </a:lnTo>
                    <a:lnTo>
                      <a:pt x="15105" y="24"/>
                    </a:lnTo>
                    <a:lnTo>
                      <a:pt x="12048" y="0"/>
                    </a:lnTo>
                    <a:lnTo>
                      <a:pt x="10669" y="1645"/>
                    </a:lnTo>
                    <a:lnTo>
                      <a:pt x="8531" y="24"/>
                    </a:lnTo>
                    <a:lnTo>
                      <a:pt x="5654" y="3504"/>
                    </a:lnTo>
                    <a:lnTo>
                      <a:pt x="4036" y="1406"/>
                    </a:lnTo>
                    <a:lnTo>
                      <a:pt x="1459" y="2050"/>
                    </a:lnTo>
                    <a:lnTo>
                      <a:pt x="1419" y="2336"/>
                    </a:lnTo>
                    <a:lnTo>
                      <a:pt x="2098" y="3933"/>
                    </a:lnTo>
                    <a:lnTo>
                      <a:pt x="939" y="4172"/>
                    </a:lnTo>
                    <a:lnTo>
                      <a:pt x="0" y="6126"/>
                    </a:lnTo>
                    <a:lnTo>
                      <a:pt x="20" y="6412"/>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grpSp>
        <p:grpSp>
          <p:nvGrpSpPr>
            <p:cNvPr id="16" name="Groupe 15"/>
            <p:cNvGrpSpPr/>
            <p:nvPr/>
          </p:nvGrpSpPr>
          <p:grpSpPr>
            <a:xfrm>
              <a:off x="494965" y="2097056"/>
              <a:ext cx="506015" cy="624963"/>
              <a:chOff x="2982913" y="2181225"/>
              <a:chExt cx="2100262" cy="2749550"/>
            </a:xfrm>
            <a:solidFill>
              <a:schemeClr val="accent1"/>
            </a:solidFill>
          </p:grpSpPr>
          <p:sp>
            <p:nvSpPr>
              <p:cNvPr id="24" name="Cher">
                <a:hlinkHover r:id="" action="ppaction://macro?name=Affichage_nom_dept"/>
              </p:cNvPr>
              <p:cNvSpPr>
                <a:spLocks/>
              </p:cNvSpPr>
              <p:nvPr/>
            </p:nvSpPr>
            <p:spPr bwMode="auto">
              <a:xfrm>
                <a:off x="4449763" y="3087688"/>
                <a:ext cx="608012" cy="822325"/>
              </a:xfrm>
              <a:custGeom>
                <a:avLst/>
                <a:gdLst>
                  <a:gd name="T0" fmla="*/ 1915 w 20000"/>
                  <a:gd name="T1" fmla="*/ 329835 h 20000"/>
                  <a:gd name="T2" fmla="*/ 30492 w 20000"/>
                  <a:gd name="T3" fmla="*/ 272642 h 20000"/>
                  <a:gd name="T4" fmla="*/ 63537 w 20000"/>
                  <a:gd name="T5" fmla="*/ 270709 h 20000"/>
                  <a:gd name="T6" fmla="*/ 79406 w 20000"/>
                  <a:gd name="T7" fmla="*/ 226222 h 20000"/>
                  <a:gd name="T8" fmla="*/ 179789 w 20000"/>
                  <a:gd name="T9" fmla="*/ 219890 h 20000"/>
                  <a:gd name="T10" fmla="*/ 162643 w 20000"/>
                  <a:gd name="T11" fmla="*/ 137904 h 20000"/>
                  <a:gd name="T12" fmla="*/ 212835 w 20000"/>
                  <a:gd name="T13" fmla="*/ 148060 h 20000"/>
                  <a:gd name="T14" fmla="*/ 224265 w 20000"/>
                  <a:gd name="T15" fmla="*/ 90867 h 20000"/>
                  <a:gd name="T16" fmla="*/ 165835 w 20000"/>
                  <a:gd name="T17" fmla="*/ 27342 h 20000"/>
                  <a:gd name="T18" fmla="*/ 222988 w 20000"/>
                  <a:gd name="T19" fmla="*/ 0 h 20000"/>
                  <a:gd name="T20" fmla="*/ 363409 w 20000"/>
                  <a:gd name="T21" fmla="*/ 33057 h 20000"/>
                  <a:gd name="T22" fmla="*/ 419315 w 20000"/>
                  <a:gd name="T23" fmla="*/ 97240 h 20000"/>
                  <a:gd name="T24" fmla="*/ 449169 w 20000"/>
                  <a:gd name="T25" fmla="*/ 61633 h 20000"/>
                  <a:gd name="T26" fmla="*/ 484129 w 20000"/>
                  <a:gd name="T27" fmla="*/ 90867 h 20000"/>
                  <a:gd name="T28" fmla="*/ 514621 w 20000"/>
                  <a:gd name="T29" fmla="*/ 72447 h 20000"/>
                  <a:gd name="T30" fmla="*/ 543198 w 20000"/>
                  <a:gd name="T31" fmla="*/ 132189 h 20000"/>
                  <a:gd name="T32" fmla="*/ 511429 w 20000"/>
                  <a:gd name="T33" fmla="*/ 202703 h 20000"/>
                  <a:gd name="T34" fmla="*/ 564174 w 20000"/>
                  <a:gd name="T35" fmla="*/ 253564 h 20000"/>
                  <a:gd name="T36" fmla="*/ 607374 w 20000"/>
                  <a:gd name="T37" fmla="*/ 408613 h 20000"/>
                  <a:gd name="T38" fmla="*/ 582597 w 20000"/>
                  <a:gd name="T39" fmla="*/ 569419 h 20000"/>
                  <a:gd name="T40" fmla="*/ 527329 w 20000"/>
                  <a:gd name="T41" fmla="*/ 572585 h 20000"/>
                  <a:gd name="T42" fmla="*/ 498722 w 20000"/>
                  <a:gd name="T43" fmla="*/ 615140 h 20000"/>
                  <a:gd name="T44" fmla="*/ 430746 w 20000"/>
                  <a:gd name="T45" fmla="*/ 606876 h 20000"/>
                  <a:gd name="T46" fmla="*/ 368486 w 20000"/>
                  <a:gd name="T47" fmla="*/ 659628 h 20000"/>
                  <a:gd name="T48" fmla="*/ 388185 w 20000"/>
                  <a:gd name="T49" fmla="*/ 734007 h 20000"/>
                  <a:gd name="T50" fmla="*/ 271295 w 20000"/>
                  <a:gd name="T51" fmla="*/ 757485 h 20000"/>
                  <a:gd name="T52" fmla="*/ 224265 w 20000"/>
                  <a:gd name="T53" fmla="*/ 821708 h 20000"/>
                  <a:gd name="T54" fmla="*/ 174712 w 20000"/>
                  <a:gd name="T55" fmla="*/ 819776 h 20000"/>
                  <a:gd name="T56" fmla="*/ 188058 w 20000"/>
                  <a:gd name="T57" fmla="*/ 669167 h 20000"/>
                  <a:gd name="T58" fmla="*/ 131513 w 20000"/>
                  <a:gd name="T59" fmla="*/ 603710 h 20000"/>
                  <a:gd name="T60" fmla="*/ 155013 w 20000"/>
                  <a:gd name="T61" fmla="*/ 580191 h 20000"/>
                  <a:gd name="T62" fmla="*/ 123244 w 20000"/>
                  <a:gd name="T63" fmla="*/ 539527 h 20000"/>
                  <a:gd name="T64" fmla="*/ 175351 w 20000"/>
                  <a:gd name="T65" fmla="*/ 486159 h 20000"/>
                  <a:gd name="T66" fmla="*/ 135951 w 20000"/>
                  <a:gd name="T67" fmla="*/ 468972 h 20000"/>
                  <a:gd name="T68" fmla="*/ 153736 w 20000"/>
                  <a:gd name="T69" fmla="*/ 425759 h 20000"/>
                  <a:gd name="T70" fmla="*/ 102936 w 20000"/>
                  <a:gd name="T71" fmla="*/ 337441 h 20000"/>
                  <a:gd name="T72" fmla="*/ 0 w 20000"/>
                  <a:gd name="T73" fmla="*/ 333617 h 20000"/>
                  <a:gd name="T74" fmla="*/ 1915 w 20000"/>
                  <a:gd name="T75" fmla="*/ 329835 h 200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000"/>
                  <a:gd name="T115" fmla="*/ 0 h 20000"/>
                  <a:gd name="T116" fmla="*/ 20000 w 20000"/>
                  <a:gd name="T117" fmla="*/ 20000 h 200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000" h="20000">
                    <a:moveTo>
                      <a:pt x="63" y="8022"/>
                    </a:moveTo>
                    <a:lnTo>
                      <a:pt x="1003" y="6631"/>
                    </a:lnTo>
                    <a:lnTo>
                      <a:pt x="2090" y="6584"/>
                    </a:lnTo>
                    <a:lnTo>
                      <a:pt x="2612" y="5502"/>
                    </a:lnTo>
                    <a:lnTo>
                      <a:pt x="5914" y="5348"/>
                    </a:lnTo>
                    <a:lnTo>
                      <a:pt x="5350" y="3354"/>
                    </a:lnTo>
                    <a:lnTo>
                      <a:pt x="7001" y="3601"/>
                    </a:lnTo>
                    <a:lnTo>
                      <a:pt x="7377" y="2210"/>
                    </a:lnTo>
                    <a:lnTo>
                      <a:pt x="5455" y="665"/>
                    </a:lnTo>
                    <a:lnTo>
                      <a:pt x="7335" y="0"/>
                    </a:lnTo>
                    <a:lnTo>
                      <a:pt x="11954" y="804"/>
                    </a:lnTo>
                    <a:lnTo>
                      <a:pt x="13793" y="2365"/>
                    </a:lnTo>
                    <a:lnTo>
                      <a:pt x="14775" y="1499"/>
                    </a:lnTo>
                    <a:lnTo>
                      <a:pt x="15925" y="2210"/>
                    </a:lnTo>
                    <a:lnTo>
                      <a:pt x="16928" y="1762"/>
                    </a:lnTo>
                    <a:lnTo>
                      <a:pt x="17868" y="3215"/>
                    </a:lnTo>
                    <a:lnTo>
                      <a:pt x="16823" y="4930"/>
                    </a:lnTo>
                    <a:lnTo>
                      <a:pt x="18558" y="6167"/>
                    </a:lnTo>
                    <a:lnTo>
                      <a:pt x="19979" y="9938"/>
                    </a:lnTo>
                    <a:lnTo>
                      <a:pt x="19164" y="13849"/>
                    </a:lnTo>
                    <a:lnTo>
                      <a:pt x="17346" y="13926"/>
                    </a:lnTo>
                    <a:lnTo>
                      <a:pt x="16405" y="14961"/>
                    </a:lnTo>
                    <a:lnTo>
                      <a:pt x="14169" y="14760"/>
                    </a:lnTo>
                    <a:lnTo>
                      <a:pt x="12121" y="16043"/>
                    </a:lnTo>
                    <a:lnTo>
                      <a:pt x="12769" y="17852"/>
                    </a:lnTo>
                    <a:lnTo>
                      <a:pt x="8924" y="18423"/>
                    </a:lnTo>
                    <a:lnTo>
                      <a:pt x="7377" y="19985"/>
                    </a:lnTo>
                    <a:lnTo>
                      <a:pt x="5747" y="19938"/>
                    </a:lnTo>
                    <a:lnTo>
                      <a:pt x="6186" y="16275"/>
                    </a:lnTo>
                    <a:lnTo>
                      <a:pt x="4326" y="14683"/>
                    </a:lnTo>
                    <a:lnTo>
                      <a:pt x="5099" y="14111"/>
                    </a:lnTo>
                    <a:lnTo>
                      <a:pt x="4054" y="13122"/>
                    </a:lnTo>
                    <a:lnTo>
                      <a:pt x="5768" y="11824"/>
                    </a:lnTo>
                    <a:lnTo>
                      <a:pt x="4472" y="11406"/>
                    </a:lnTo>
                    <a:lnTo>
                      <a:pt x="5057" y="10355"/>
                    </a:lnTo>
                    <a:lnTo>
                      <a:pt x="3386" y="8207"/>
                    </a:lnTo>
                    <a:lnTo>
                      <a:pt x="0" y="8114"/>
                    </a:lnTo>
                    <a:lnTo>
                      <a:pt x="63" y="8022"/>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25" name="Vienne">
                <a:hlinkHover r:id="" action="ppaction://macro?name=Affichage_nom_dept"/>
              </p:cNvPr>
              <p:cNvSpPr>
                <a:spLocks/>
              </p:cNvSpPr>
              <p:nvPr/>
            </p:nvSpPr>
            <p:spPr bwMode="auto">
              <a:xfrm>
                <a:off x="3571875" y="3368675"/>
                <a:ext cx="604838" cy="773113"/>
              </a:xfrm>
              <a:custGeom>
                <a:avLst/>
                <a:gdLst>
                  <a:gd name="T0" fmla="*/ 3175 w 20000"/>
                  <a:gd name="T1" fmla="*/ 74373 h 20000"/>
                  <a:gd name="T2" fmla="*/ 29214 w 20000"/>
                  <a:gd name="T3" fmla="*/ 197724 h 20000"/>
                  <a:gd name="T4" fmla="*/ 57823 w 20000"/>
                  <a:gd name="T5" fmla="*/ 214887 h 20000"/>
                  <a:gd name="T6" fmla="*/ 20323 w 20000"/>
                  <a:gd name="T7" fmla="*/ 232707 h 20000"/>
                  <a:gd name="T8" fmla="*/ 57187 w 20000"/>
                  <a:gd name="T9" fmla="*/ 297532 h 20000"/>
                  <a:gd name="T10" fmla="*/ 3175 w 20000"/>
                  <a:gd name="T11" fmla="*/ 363672 h 20000"/>
                  <a:gd name="T12" fmla="*/ 54012 w 20000"/>
                  <a:gd name="T13" fmla="*/ 393553 h 20000"/>
                  <a:gd name="T14" fmla="*/ 14607 w 20000"/>
                  <a:gd name="T15" fmla="*/ 474923 h 20000"/>
                  <a:gd name="T16" fmla="*/ 36835 w 20000"/>
                  <a:gd name="T17" fmla="*/ 572838 h 20000"/>
                  <a:gd name="T18" fmla="*/ 111804 w 20000"/>
                  <a:gd name="T19" fmla="*/ 575389 h 20000"/>
                  <a:gd name="T20" fmla="*/ 78780 w 20000"/>
                  <a:gd name="T21" fmla="*/ 672029 h 20000"/>
                  <a:gd name="T22" fmla="*/ 123266 w 20000"/>
                  <a:gd name="T23" fmla="*/ 693637 h 20000"/>
                  <a:gd name="T24" fmla="*/ 113740 w 20000"/>
                  <a:gd name="T25" fmla="*/ 735617 h 20000"/>
                  <a:gd name="T26" fmla="*/ 217923 w 20000"/>
                  <a:gd name="T27" fmla="*/ 772495 h 20000"/>
                  <a:gd name="T28" fmla="*/ 257298 w 20000"/>
                  <a:gd name="T29" fmla="*/ 715246 h 20000"/>
                  <a:gd name="T30" fmla="*/ 304324 w 20000"/>
                  <a:gd name="T31" fmla="*/ 758501 h 20000"/>
                  <a:gd name="T32" fmla="*/ 362147 w 20000"/>
                  <a:gd name="T33" fmla="*/ 715903 h 20000"/>
                  <a:gd name="T34" fmla="*/ 413588 w 20000"/>
                  <a:gd name="T35" fmla="*/ 724175 h 20000"/>
                  <a:gd name="T36" fmla="*/ 411048 w 20000"/>
                  <a:gd name="T37" fmla="*/ 654865 h 20000"/>
                  <a:gd name="T38" fmla="*/ 585786 w 20000"/>
                  <a:gd name="T39" fmla="*/ 555056 h 20000"/>
                  <a:gd name="T40" fmla="*/ 604203 w 20000"/>
                  <a:gd name="T41" fmla="*/ 520692 h 20000"/>
                  <a:gd name="T42" fmla="*/ 574354 w 20000"/>
                  <a:gd name="T43" fmla="*/ 509907 h 20000"/>
                  <a:gd name="T44" fmla="*/ 574989 w 20000"/>
                  <a:gd name="T45" fmla="*/ 472372 h 20000"/>
                  <a:gd name="T46" fmla="*/ 464425 w 20000"/>
                  <a:gd name="T47" fmla="*/ 406271 h 20000"/>
                  <a:gd name="T48" fmla="*/ 451723 w 20000"/>
                  <a:gd name="T49" fmla="*/ 306462 h 20000"/>
                  <a:gd name="T50" fmla="*/ 447913 w 20000"/>
                  <a:gd name="T51" fmla="*/ 299465 h 20000"/>
                  <a:gd name="T52" fmla="*/ 368498 w 20000"/>
                  <a:gd name="T53" fmla="*/ 141789 h 20000"/>
                  <a:gd name="T54" fmla="*/ 310040 w 20000"/>
                  <a:gd name="T55" fmla="*/ 120799 h 20000"/>
                  <a:gd name="T56" fmla="*/ 324647 w 20000"/>
                  <a:gd name="T57" fmla="*/ 153231 h 20000"/>
                  <a:gd name="T58" fmla="*/ 195695 w 20000"/>
                  <a:gd name="T59" fmla="*/ 165949 h 20000"/>
                  <a:gd name="T60" fmla="*/ 186774 w 20000"/>
                  <a:gd name="T61" fmla="*/ 82646 h 20000"/>
                  <a:gd name="T62" fmla="*/ 129617 w 20000"/>
                  <a:gd name="T63" fmla="*/ 74373 h 20000"/>
                  <a:gd name="T64" fmla="*/ 137238 w 20000"/>
                  <a:gd name="T65" fmla="*/ 39429 h 20000"/>
                  <a:gd name="T66" fmla="*/ 78780 w 20000"/>
                  <a:gd name="T67" fmla="*/ 5721 h 20000"/>
                  <a:gd name="T68" fmla="*/ 76240 w 20000"/>
                  <a:gd name="T69" fmla="*/ 0 h 20000"/>
                  <a:gd name="T70" fmla="*/ 0 w 20000"/>
                  <a:gd name="T71" fmla="*/ 68652 h 20000"/>
                  <a:gd name="T72" fmla="*/ 3175 w 20000"/>
                  <a:gd name="T73" fmla="*/ 74373 h 200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0000"/>
                  <a:gd name="T112" fmla="*/ 0 h 20000"/>
                  <a:gd name="T113" fmla="*/ 20000 w 20000"/>
                  <a:gd name="T114" fmla="*/ 20000 h 200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0000" h="20000">
                    <a:moveTo>
                      <a:pt x="105" y="1924"/>
                    </a:moveTo>
                    <a:lnTo>
                      <a:pt x="966" y="5115"/>
                    </a:lnTo>
                    <a:lnTo>
                      <a:pt x="1912" y="5559"/>
                    </a:lnTo>
                    <a:lnTo>
                      <a:pt x="672" y="6020"/>
                    </a:lnTo>
                    <a:lnTo>
                      <a:pt x="1891" y="7697"/>
                    </a:lnTo>
                    <a:lnTo>
                      <a:pt x="105" y="9408"/>
                    </a:lnTo>
                    <a:lnTo>
                      <a:pt x="1786" y="10181"/>
                    </a:lnTo>
                    <a:lnTo>
                      <a:pt x="483" y="12286"/>
                    </a:lnTo>
                    <a:lnTo>
                      <a:pt x="1218" y="14819"/>
                    </a:lnTo>
                    <a:lnTo>
                      <a:pt x="3697" y="14885"/>
                    </a:lnTo>
                    <a:lnTo>
                      <a:pt x="2605" y="17385"/>
                    </a:lnTo>
                    <a:lnTo>
                      <a:pt x="4076" y="17944"/>
                    </a:lnTo>
                    <a:lnTo>
                      <a:pt x="3761" y="19030"/>
                    </a:lnTo>
                    <a:lnTo>
                      <a:pt x="7206" y="19984"/>
                    </a:lnTo>
                    <a:lnTo>
                      <a:pt x="8508" y="18503"/>
                    </a:lnTo>
                    <a:lnTo>
                      <a:pt x="10063" y="19622"/>
                    </a:lnTo>
                    <a:lnTo>
                      <a:pt x="11975" y="18520"/>
                    </a:lnTo>
                    <a:lnTo>
                      <a:pt x="13676" y="18734"/>
                    </a:lnTo>
                    <a:lnTo>
                      <a:pt x="13592" y="16941"/>
                    </a:lnTo>
                    <a:lnTo>
                      <a:pt x="19370" y="14359"/>
                    </a:lnTo>
                    <a:lnTo>
                      <a:pt x="19979" y="13470"/>
                    </a:lnTo>
                    <a:lnTo>
                      <a:pt x="18992" y="13191"/>
                    </a:lnTo>
                    <a:lnTo>
                      <a:pt x="19013" y="12220"/>
                    </a:lnTo>
                    <a:lnTo>
                      <a:pt x="15357" y="10510"/>
                    </a:lnTo>
                    <a:lnTo>
                      <a:pt x="14937" y="7928"/>
                    </a:lnTo>
                    <a:lnTo>
                      <a:pt x="14811" y="7747"/>
                    </a:lnTo>
                    <a:lnTo>
                      <a:pt x="12185" y="3668"/>
                    </a:lnTo>
                    <a:lnTo>
                      <a:pt x="10252" y="3125"/>
                    </a:lnTo>
                    <a:lnTo>
                      <a:pt x="10735" y="3964"/>
                    </a:lnTo>
                    <a:lnTo>
                      <a:pt x="6471" y="4293"/>
                    </a:lnTo>
                    <a:lnTo>
                      <a:pt x="6176" y="2138"/>
                    </a:lnTo>
                    <a:lnTo>
                      <a:pt x="4286" y="1924"/>
                    </a:lnTo>
                    <a:lnTo>
                      <a:pt x="4538" y="1020"/>
                    </a:lnTo>
                    <a:lnTo>
                      <a:pt x="2605" y="148"/>
                    </a:lnTo>
                    <a:lnTo>
                      <a:pt x="2521" y="0"/>
                    </a:lnTo>
                    <a:lnTo>
                      <a:pt x="0" y="1776"/>
                    </a:lnTo>
                    <a:lnTo>
                      <a:pt x="105" y="1924"/>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26" name="Charente-Maritime">
                <a:hlinkHover r:id="" action="ppaction://macro?name=Affichage_nom_dept"/>
              </p:cNvPr>
              <p:cNvSpPr>
                <a:spLocks/>
              </p:cNvSpPr>
              <p:nvPr/>
            </p:nvSpPr>
            <p:spPr bwMode="auto">
              <a:xfrm>
                <a:off x="2982913" y="3892550"/>
                <a:ext cx="585787" cy="885825"/>
              </a:xfrm>
              <a:custGeom>
                <a:avLst/>
                <a:gdLst>
                  <a:gd name="T0" fmla="*/ 4452 w 20000"/>
                  <a:gd name="T1" fmla="*/ 384182 h 20000"/>
                  <a:gd name="T2" fmla="*/ 63470 w 20000"/>
                  <a:gd name="T3" fmla="*/ 391800 h 20000"/>
                  <a:gd name="T4" fmla="*/ 43788 w 20000"/>
                  <a:gd name="T5" fmla="*/ 350521 h 20000"/>
                  <a:gd name="T6" fmla="*/ 85671 w 20000"/>
                  <a:gd name="T7" fmla="*/ 326382 h 20000"/>
                  <a:gd name="T8" fmla="*/ 83152 w 20000"/>
                  <a:gd name="T9" fmla="*/ 252106 h 20000"/>
                  <a:gd name="T10" fmla="*/ 107902 w 20000"/>
                  <a:gd name="T11" fmla="*/ 247012 h 20000"/>
                  <a:gd name="T12" fmla="*/ 29817 w 20000"/>
                  <a:gd name="T13" fmla="*/ 133981 h 20000"/>
                  <a:gd name="T14" fmla="*/ 81864 w 20000"/>
                  <a:gd name="T15" fmla="*/ 34946 h 20000"/>
                  <a:gd name="T16" fmla="*/ 177083 w 20000"/>
                  <a:gd name="T17" fmla="*/ 0 h 20000"/>
                  <a:gd name="T18" fmla="*/ 173891 w 20000"/>
                  <a:gd name="T19" fmla="*/ 37470 h 20000"/>
                  <a:gd name="T20" fmla="*/ 220871 w 20000"/>
                  <a:gd name="T21" fmla="*/ 22234 h 20000"/>
                  <a:gd name="T22" fmla="*/ 262110 w 20000"/>
                  <a:gd name="T23" fmla="*/ 48898 h 20000"/>
                  <a:gd name="T24" fmla="*/ 313513 w 20000"/>
                  <a:gd name="T25" fmla="*/ 165118 h 20000"/>
                  <a:gd name="T26" fmla="*/ 470270 w 20000"/>
                  <a:gd name="T27" fmla="*/ 208302 h 20000"/>
                  <a:gd name="T28" fmla="*/ 555970 w 20000"/>
                  <a:gd name="T29" fmla="*/ 291481 h 20000"/>
                  <a:gd name="T30" fmla="*/ 524865 w 20000"/>
                  <a:gd name="T31" fmla="*/ 422893 h 20000"/>
                  <a:gd name="T32" fmla="*/ 470270 w 20000"/>
                  <a:gd name="T33" fmla="*/ 398798 h 20000"/>
                  <a:gd name="T34" fmla="*/ 378243 w 20000"/>
                  <a:gd name="T35" fmla="*/ 431175 h 20000"/>
                  <a:gd name="T36" fmla="*/ 378887 w 20000"/>
                  <a:gd name="T37" fmla="*/ 442602 h 20000"/>
                  <a:gd name="T38" fmla="*/ 414444 w 20000"/>
                  <a:gd name="T39" fmla="*/ 501643 h 20000"/>
                  <a:gd name="T40" fmla="*/ 390310 w 20000"/>
                  <a:gd name="T41" fmla="*/ 521352 h 20000"/>
                  <a:gd name="T42" fmla="*/ 476626 w 20000"/>
                  <a:gd name="T43" fmla="*/ 613389 h 20000"/>
                  <a:gd name="T44" fmla="*/ 451876 w 20000"/>
                  <a:gd name="T45" fmla="*/ 741701 h 20000"/>
                  <a:gd name="T46" fmla="*/ 526125 w 20000"/>
                  <a:gd name="T47" fmla="*/ 753128 h 20000"/>
                  <a:gd name="T48" fmla="*/ 526769 w 20000"/>
                  <a:gd name="T49" fmla="*/ 787410 h 20000"/>
                  <a:gd name="T50" fmla="*/ 585143 w 20000"/>
                  <a:gd name="T51" fmla="*/ 821071 h 20000"/>
                  <a:gd name="T52" fmla="*/ 561682 w 20000"/>
                  <a:gd name="T53" fmla="*/ 885205 h 20000"/>
                  <a:gd name="T54" fmla="*/ 396021 w 20000"/>
                  <a:gd name="T55" fmla="*/ 846450 h 20000"/>
                  <a:gd name="T56" fmla="*/ 385243 w 20000"/>
                  <a:gd name="T57" fmla="*/ 761367 h 20000"/>
                  <a:gd name="T58" fmla="*/ 312254 w 20000"/>
                  <a:gd name="T59" fmla="*/ 740417 h 20000"/>
                  <a:gd name="T60" fmla="*/ 307187 w 20000"/>
                  <a:gd name="T61" fmla="*/ 710564 h 20000"/>
                  <a:gd name="T62" fmla="*/ 243072 w 20000"/>
                  <a:gd name="T63" fmla="*/ 717562 h 20000"/>
                  <a:gd name="T64" fmla="*/ 203092 w 20000"/>
                  <a:gd name="T65" fmla="*/ 608960 h 20000"/>
                  <a:gd name="T66" fmla="*/ 0 w 20000"/>
                  <a:gd name="T67" fmla="*/ 445127 h 20000"/>
                  <a:gd name="T68" fmla="*/ 4452 w 20000"/>
                  <a:gd name="T69" fmla="*/ 384182 h 200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000"/>
                  <a:gd name="T106" fmla="*/ 0 h 20000"/>
                  <a:gd name="T107" fmla="*/ 20000 w 20000"/>
                  <a:gd name="T108" fmla="*/ 20000 h 2000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000" h="20000">
                    <a:moveTo>
                      <a:pt x="152" y="8674"/>
                    </a:moveTo>
                    <a:lnTo>
                      <a:pt x="2167" y="8846"/>
                    </a:lnTo>
                    <a:lnTo>
                      <a:pt x="1495" y="7914"/>
                    </a:lnTo>
                    <a:lnTo>
                      <a:pt x="2925" y="7369"/>
                    </a:lnTo>
                    <a:lnTo>
                      <a:pt x="2839" y="5692"/>
                    </a:lnTo>
                    <a:lnTo>
                      <a:pt x="3684" y="5577"/>
                    </a:lnTo>
                    <a:lnTo>
                      <a:pt x="1018" y="3025"/>
                    </a:lnTo>
                    <a:lnTo>
                      <a:pt x="2795" y="789"/>
                    </a:lnTo>
                    <a:lnTo>
                      <a:pt x="6046" y="0"/>
                    </a:lnTo>
                    <a:lnTo>
                      <a:pt x="5937" y="846"/>
                    </a:lnTo>
                    <a:lnTo>
                      <a:pt x="7541" y="502"/>
                    </a:lnTo>
                    <a:lnTo>
                      <a:pt x="8949" y="1104"/>
                    </a:lnTo>
                    <a:lnTo>
                      <a:pt x="10704" y="3728"/>
                    </a:lnTo>
                    <a:lnTo>
                      <a:pt x="16056" y="4703"/>
                    </a:lnTo>
                    <a:lnTo>
                      <a:pt x="18982" y="6581"/>
                    </a:lnTo>
                    <a:lnTo>
                      <a:pt x="17920" y="9548"/>
                    </a:lnTo>
                    <a:lnTo>
                      <a:pt x="16056" y="9004"/>
                    </a:lnTo>
                    <a:lnTo>
                      <a:pt x="12914" y="9735"/>
                    </a:lnTo>
                    <a:lnTo>
                      <a:pt x="12936" y="9993"/>
                    </a:lnTo>
                    <a:lnTo>
                      <a:pt x="14150" y="11326"/>
                    </a:lnTo>
                    <a:lnTo>
                      <a:pt x="13326" y="11771"/>
                    </a:lnTo>
                    <a:lnTo>
                      <a:pt x="16273" y="13849"/>
                    </a:lnTo>
                    <a:lnTo>
                      <a:pt x="15428" y="16746"/>
                    </a:lnTo>
                    <a:lnTo>
                      <a:pt x="17963" y="17004"/>
                    </a:lnTo>
                    <a:lnTo>
                      <a:pt x="17985" y="17778"/>
                    </a:lnTo>
                    <a:lnTo>
                      <a:pt x="19978" y="18538"/>
                    </a:lnTo>
                    <a:lnTo>
                      <a:pt x="19177" y="19986"/>
                    </a:lnTo>
                    <a:lnTo>
                      <a:pt x="13521" y="19111"/>
                    </a:lnTo>
                    <a:lnTo>
                      <a:pt x="13153" y="17190"/>
                    </a:lnTo>
                    <a:lnTo>
                      <a:pt x="10661" y="16717"/>
                    </a:lnTo>
                    <a:lnTo>
                      <a:pt x="10488" y="16043"/>
                    </a:lnTo>
                    <a:lnTo>
                      <a:pt x="8299" y="16201"/>
                    </a:lnTo>
                    <a:lnTo>
                      <a:pt x="6934" y="13749"/>
                    </a:lnTo>
                    <a:lnTo>
                      <a:pt x="0" y="10050"/>
                    </a:lnTo>
                    <a:lnTo>
                      <a:pt x="152" y="8674"/>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27" name="Creuse">
                <a:hlinkHover r:id="" action="ppaction://macro?name=Affichage_nom_dept"/>
              </p:cNvPr>
              <p:cNvSpPr>
                <a:spLocks/>
              </p:cNvSpPr>
              <p:nvPr/>
            </p:nvSpPr>
            <p:spPr bwMode="auto">
              <a:xfrm>
                <a:off x="4249738" y="3883025"/>
                <a:ext cx="582612" cy="544513"/>
              </a:xfrm>
              <a:custGeom>
                <a:avLst/>
                <a:gdLst>
                  <a:gd name="T0" fmla="*/ 4457 w 20000"/>
                  <a:gd name="T1" fmla="*/ 170705 h 20000"/>
                  <a:gd name="T2" fmla="*/ 52027 w 20000"/>
                  <a:gd name="T3" fmla="*/ 211979 h 20000"/>
                  <a:gd name="T4" fmla="*/ 88207 w 20000"/>
                  <a:gd name="T5" fmla="*/ 316689 h 20000"/>
                  <a:gd name="T6" fmla="*/ 53950 w 20000"/>
                  <a:gd name="T7" fmla="*/ 349686 h 20000"/>
                  <a:gd name="T8" fmla="*/ 115503 w 20000"/>
                  <a:gd name="T9" fmla="*/ 360468 h 20000"/>
                  <a:gd name="T10" fmla="*/ 109152 w 20000"/>
                  <a:gd name="T11" fmla="*/ 413775 h 20000"/>
                  <a:gd name="T12" fmla="*/ 178338 w 20000"/>
                  <a:gd name="T13" fmla="*/ 401714 h 20000"/>
                  <a:gd name="T14" fmla="*/ 231646 w 20000"/>
                  <a:gd name="T15" fmla="*/ 451211 h 20000"/>
                  <a:gd name="T16" fmla="*/ 237356 w 20000"/>
                  <a:gd name="T17" fmla="*/ 517233 h 20000"/>
                  <a:gd name="T18" fmla="*/ 310969 w 20000"/>
                  <a:gd name="T19" fmla="*/ 474706 h 20000"/>
                  <a:gd name="T20" fmla="*/ 413159 w 20000"/>
                  <a:gd name="T21" fmla="*/ 543887 h 20000"/>
                  <a:gd name="T22" fmla="*/ 521059 w 20000"/>
                  <a:gd name="T23" fmla="*/ 495643 h 20000"/>
                  <a:gd name="T24" fmla="*/ 473460 w 20000"/>
                  <a:gd name="T25" fmla="*/ 432806 h 20000"/>
                  <a:gd name="T26" fmla="*/ 479810 w 20000"/>
                  <a:gd name="T27" fmla="*/ 425836 h 20000"/>
                  <a:gd name="T28" fmla="*/ 581971 w 20000"/>
                  <a:gd name="T29" fmla="*/ 333814 h 20000"/>
                  <a:gd name="T30" fmla="*/ 559774 w 20000"/>
                  <a:gd name="T31" fmla="*/ 222134 h 20000"/>
                  <a:gd name="T32" fmla="*/ 522953 w 20000"/>
                  <a:gd name="T33" fmla="*/ 128832 h 20000"/>
                  <a:gd name="T34" fmla="*/ 438532 w 20000"/>
                  <a:gd name="T35" fmla="*/ 81241 h 20000"/>
                  <a:gd name="T36" fmla="*/ 429035 w 20000"/>
                  <a:gd name="T37" fmla="*/ 32997 h 20000"/>
                  <a:gd name="T38" fmla="*/ 423938 w 20000"/>
                  <a:gd name="T39" fmla="*/ 26654 h 20000"/>
                  <a:gd name="T40" fmla="*/ 374445 w 20000"/>
                  <a:gd name="T41" fmla="*/ 24748 h 20000"/>
                  <a:gd name="T42" fmla="*/ 199923 w 20000"/>
                  <a:gd name="T43" fmla="*/ 0 h 20000"/>
                  <a:gd name="T44" fmla="*/ 164996 w 20000"/>
                  <a:gd name="T45" fmla="*/ 43779 h 20000"/>
                  <a:gd name="T46" fmla="*/ 69826 w 20000"/>
                  <a:gd name="T47" fmla="*/ 17778 h 20000"/>
                  <a:gd name="T48" fmla="*/ 22227 w 20000"/>
                  <a:gd name="T49" fmla="*/ 65995 h 20000"/>
                  <a:gd name="T50" fmla="*/ 29189 w 20000"/>
                  <a:gd name="T51" fmla="*/ 121209 h 20000"/>
                  <a:gd name="T52" fmla="*/ 0 w 20000"/>
                  <a:gd name="T53" fmla="*/ 156765 h 20000"/>
                  <a:gd name="T54" fmla="*/ 4457 w 20000"/>
                  <a:gd name="T55" fmla="*/ 170705 h 200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0000"/>
                  <a:gd name="T85" fmla="*/ 0 h 20000"/>
                  <a:gd name="T86" fmla="*/ 20000 w 20000"/>
                  <a:gd name="T87" fmla="*/ 20000 h 2000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0000" h="20000">
                    <a:moveTo>
                      <a:pt x="153" y="6270"/>
                    </a:moveTo>
                    <a:lnTo>
                      <a:pt x="1786" y="7786"/>
                    </a:lnTo>
                    <a:lnTo>
                      <a:pt x="3028" y="11632"/>
                    </a:lnTo>
                    <a:lnTo>
                      <a:pt x="1852" y="12844"/>
                    </a:lnTo>
                    <a:lnTo>
                      <a:pt x="3965" y="13240"/>
                    </a:lnTo>
                    <a:lnTo>
                      <a:pt x="3747" y="15198"/>
                    </a:lnTo>
                    <a:lnTo>
                      <a:pt x="6122" y="14755"/>
                    </a:lnTo>
                    <a:lnTo>
                      <a:pt x="7952" y="16573"/>
                    </a:lnTo>
                    <a:lnTo>
                      <a:pt x="8148" y="18998"/>
                    </a:lnTo>
                    <a:lnTo>
                      <a:pt x="10675" y="17436"/>
                    </a:lnTo>
                    <a:lnTo>
                      <a:pt x="14183" y="19977"/>
                    </a:lnTo>
                    <a:lnTo>
                      <a:pt x="17887" y="18205"/>
                    </a:lnTo>
                    <a:lnTo>
                      <a:pt x="16253" y="15897"/>
                    </a:lnTo>
                    <a:lnTo>
                      <a:pt x="16471" y="15641"/>
                    </a:lnTo>
                    <a:lnTo>
                      <a:pt x="19978" y="12261"/>
                    </a:lnTo>
                    <a:lnTo>
                      <a:pt x="19216" y="8159"/>
                    </a:lnTo>
                    <a:lnTo>
                      <a:pt x="17952" y="4732"/>
                    </a:lnTo>
                    <a:lnTo>
                      <a:pt x="15054" y="2984"/>
                    </a:lnTo>
                    <a:lnTo>
                      <a:pt x="14728" y="1212"/>
                    </a:lnTo>
                    <a:lnTo>
                      <a:pt x="14553" y="979"/>
                    </a:lnTo>
                    <a:lnTo>
                      <a:pt x="12854" y="909"/>
                    </a:lnTo>
                    <a:lnTo>
                      <a:pt x="6863" y="0"/>
                    </a:lnTo>
                    <a:lnTo>
                      <a:pt x="5664" y="1608"/>
                    </a:lnTo>
                    <a:lnTo>
                      <a:pt x="2397" y="653"/>
                    </a:lnTo>
                    <a:lnTo>
                      <a:pt x="763" y="2424"/>
                    </a:lnTo>
                    <a:lnTo>
                      <a:pt x="1002" y="4452"/>
                    </a:lnTo>
                    <a:lnTo>
                      <a:pt x="0" y="5758"/>
                    </a:lnTo>
                    <a:lnTo>
                      <a:pt x="153" y="6270"/>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28" name="Loir-et-Cher">
                <a:hlinkHover r:id="" action="ppaction://macro?name=Affichage_nom_dept"/>
              </p:cNvPr>
              <p:cNvSpPr>
                <a:spLocks/>
              </p:cNvSpPr>
              <p:nvPr/>
            </p:nvSpPr>
            <p:spPr bwMode="auto">
              <a:xfrm>
                <a:off x="3648075" y="3021013"/>
                <a:ext cx="608013" cy="647700"/>
              </a:xfrm>
              <a:custGeom>
                <a:avLst/>
                <a:gdLst>
                  <a:gd name="T0" fmla="*/ 2554 w 20000"/>
                  <a:gd name="T1" fmla="*/ 353968 h 20000"/>
                  <a:gd name="T2" fmla="*/ 61622 w 20000"/>
                  <a:gd name="T3" fmla="*/ 387616 h 20000"/>
                  <a:gd name="T4" fmla="*/ 53992 w 20000"/>
                  <a:gd name="T5" fmla="*/ 422495 h 20000"/>
                  <a:gd name="T6" fmla="*/ 111175 w 20000"/>
                  <a:gd name="T7" fmla="*/ 430753 h 20000"/>
                  <a:gd name="T8" fmla="*/ 119444 w 20000"/>
                  <a:gd name="T9" fmla="*/ 513853 h 20000"/>
                  <a:gd name="T10" fmla="*/ 249042 w 20000"/>
                  <a:gd name="T11" fmla="*/ 501158 h 20000"/>
                  <a:gd name="T12" fmla="*/ 234450 w 20000"/>
                  <a:gd name="T13" fmla="*/ 468805 h 20000"/>
                  <a:gd name="T14" fmla="*/ 292241 w 20000"/>
                  <a:gd name="T15" fmla="*/ 489726 h 20000"/>
                  <a:gd name="T16" fmla="*/ 372317 w 20000"/>
                  <a:gd name="T17" fmla="*/ 647052 h 20000"/>
                  <a:gd name="T18" fmla="*/ 435824 w 20000"/>
                  <a:gd name="T19" fmla="*/ 644526 h 20000"/>
                  <a:gd name="T20" fmla="*/ 464431 w 20000"/>
                  <a:gd name="T21" fmla="*/ 482115 h 20000"/>
                  <a:gd name="T22" fmla="*/ 510822 w 20000"/>
                  <a:gd name="T23" fmla="*/ 454200 h 20000"/>
                  <a:gd name="T24" fmla="*/ 557822 w 20000"/>
                  <a:gd name="T25" fmla="*/ 466894 h 20000"/>
                  <a:gd name="T26" fmla="*/ 607375 w 20000"/>
                  <a:gd name="T27" fmla="*/ 409800 h 20000"/>
                  <a:gd name="T28" fmla="*/ 595944 w 20000"/>
                  <a:gd name="T29" fmla="*/ 353968 h 20000"/>
                  <a:gd name="T30" fmla="*/ 558460 w 20000"/>
                  <a:gd name="T31" fmla="*/ 286737 h 20000"/>
                  <a:gd name="T32" fmla="*/ 494923 w 20000"/>
                  <a:gd name="T33" fmla="*/ 276600 h 20000"/>
                  <a:gd name="T34" fmla="*/ 509545 w 20000"/>
                  <a:gd name="T35" fmla="*/ 175721 h 20000"/>
                  <a:gd name="T36" fmla="*/ 466984 w 20000"/>
                  <a:gd name="T37" fmla="*/ 66616 h 20000"/>
                  <a:gd name="T38" fmla="*/ 413601 w 20000"/>
                  <a:gd name="T39" fmla="*/ 46311 h 20000"/>
                  <a:gd name="T40" fmla="*/ 388824 w 20000"/>
                  <a:gd name="T41" fmla="*/ 65968 h 20000"/>
                  <a:gd name="T42" fmla="*/ 387547 w 20000"/>
                  <a:gd name="T43" fmla="*/ 9521 h 20000"/>
                  <a:gd name="T44" fmla="*/ 273819 w 20000"/>
                  <a:gd name="T45" fmla="*/ 0 h 20000"/>
                  <a:gd name="T46" fmla="*/ 196966 w 20000"/>
                  <a:gd name="T47" fmla="*/ 46311 h 20000"/>
                  <a:gd name="T48" fmla="*/ 166444 w 20000"/>
                  <a:gd name="T49" fmla="*/ 31705 h 20000"/>
                  <a:gd name="T50" fmla="*/ 161367 w 20000"/>
                  <a:gd name="T51" fmla="*/ 78663 h 20000"/>
                  <a:gd name="T52" fmla="*/ 94029 w 20000"/>
                  <a:gd name="T53" fmla="*/ 49484 h 20000"/>
                  <a:gd name="T54" fmla="*/ 0 w 20000"/>
                  <a:gd name="T55" fmla="*/ 348268 h 20000"/>
                  <a:gd name="T56" fmla="*/ 2554 w 20000"/>
                  <a:gd name="T57" fmla="*/ 353968 h 200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000"/>
                  <a:gd name="T88" fmla="*/ 0 h 20000"/>
                  <a:gd name="T89" fmla="*/ 20000 w 20000"/>
                  <a:gd name="T90" fmla="*/ 20000 h 200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000" h="20000">
                    <a:moveTo>
                      <a:pt x="84" y="10930"/>
                    </a:moveTo>
                    <a:lnTo>
                      <a:pt x="2027" y="11969"/>
                    </a:lnTo>
                    <a:lnTo>
                      <a:pt x="1776" y="13046"/>
                    </a:lnTo>
                    <a:lnTo>
                      <a:pt x="3657" y="13301"/>
                    </a:lnTo>
                    <a:lnTo>
                      <a:pt x="3929" y="15867"/>
                    </a:lnTo>
                    <a:lnTo>
                      <a:pt x="8192" y="15475"/>
                    </a:lnTo>
                    <a:lnTo>
                      <a:pt x="7712" y="14476"/>
                    </a:lnTo>
                    <a:lnTo>
                      <a:pt x="9613" y="15122"/>
                    </a:lnTo>
                    <a:lnTo>
                      <a:pt x="12247" y="19980"/>
                    </a:lnTo>
                    <a:lnTo>
                      <a:pt x="14336" y="19902"/>
                    </a:lnTo>
                    <a:lnTo>
                      <a:pt x="15277" y="14887"/>
                    </a:lnTo>
                    <a:lnTo>
                      <a:pt x="16803" y="14025"/>
                    </a:lnTo>
                    <a:lnTo>
                      <a:pt x="18349" y="14417"/>
                    </a:lnTo>
                    <a:lnTo>
                      <a:pt x="19979" y="12654"/>
                    </a:lnTo>
                    <a:lnTo>
                      <a:pt x="19603" y="10930"/>
                    </a:lnTo>
                    <a:lnTo>
                      <a:pt x="18370" y="8854"/>
                    </a:lnTo>
                    <a:lnTo>
                      <a:pt x="16280" y="8541"/>
                    </a:lnTo>
                    <a:lnTo>
                      <a:pt x="16761" y="5426"/>
                    </a:lnTo>
                    <a:lnTo>
                      <a:pt x="15361" y="2057"/>
                    </a:lnTo>
                    <a:lnTo>
                      <a:pt x="13605" y="1430"/>
                    </a:lnTo>
                    <a:lnTo>
                      <a:pt x="12790" y="2037"/>
                    </a:lnTo>
                    <a:lnTo>
                      <a:pt x="12748" y="294"/>
                    </a:lnTo>
                    <a:lnTo>
                      <a:pt x="9007" y="0"/>
                    </a:lnTo>
                    <a:lnTo>
                      <a:pt x="6479" y="1430"/>
                    </a:lnTo>
                    <a:lnTo>
                      <a:pt x="5475" y="979"/>
                    </a:lnTo>
                    <a:lnTo>
                      <a:pt x="5308" y="2429"/>
                    </a:lnTo>
                    <a:lnTo>
                      <a:pt x="3093" y="1528"/>
                    </a:lnTo>
                    <a:lnTo>
                      <a:pt x="0" y="10754"/>
                    </a:lnTo>
                    <a:lnTo>
                      <a:pt x="84" y="10930"/>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29" name="Loiret">
                <a:hlinkHover r:id="" action="ppaction://macro?name=Affichage_nom_dept"/>
              </p:cNvPr>
              <p:cNvSpPr>
                <a:spLocks/>
              </p:cNvSpPr>
              <p:nvPr/>
            </p:nvSpPr>
            <p:spPr bwMode="auto">
              <a:xfrm>
                <a:off x="4344988" y="2597150"/>
                <a:ext cx="738187" cy="588963"/>
              </a:xfrm>
              <a:custGeom>
                <a:avLst/>
                <a:gdLst>
                  <a:gd name="T0" fmla="*/ 4429 w 20000"/>
                  <a:gd name="T1" fmla="*/ 220213 h 20000"/>
                  <a:gd name="T2" fmla="*/ 61639 w 20000"/>
                  <a:gd name="T3" fmla="*/ 175158 h 20000"/>
                  <a:gd name="T4" fmla="*/ 159448 w 20000"/>
                  <a:gd name="T5" fmla="*/ 170711 h 20000"/>
                  <a:gd name="T6" fmla="*/ 209645 w 20000"/>
                  <a:gd name="T7" fmla="*/ 111697 h 20000"/>
                  <a:gd name="T8" fmla="*/ 220423 w 20000"/>
                  <a:gd name="T9" fmla="*/ 37458 h 20000"/>
                  <a:gd name="T10" fmla="*/ 319524 w 20000"/>
                  <a:gd name="T11" fmla="*/ 0 h 20000"/>
                  <a:gd name="T12" fmla="*/ 336687 w 20000"/>
                  <a:gd name="T13" fmla="*/ 29183 h 20000"/>
                  <a:gd name="T14" fmla="*/ 406556 w 20000"/>
                  <a:gd name="T15" fmla="*/ 17139 h 20000"/>
                  <a:gd name="T16" fmla="*/ 463766 w 20000"/>
                  <a:gd name="T17" fmla="*/ 98386 h 20000"/>
                  <a:gd name="T18" fmla="*/ 433242 w 20000"/>
                  <a:gd name="T19" fmla="*/ 148507 h 20000"/>
                  <a:gd name="T20" fmla="*/ 653074 w 20000"/>
                  <a:gd name="T21" fmla="*/ 123123 h 20000"/>
                  <a:gd name="T22" fmla="*/ 691829 w 20000"/>
                  <a:gd name="T23" fmla="*/ 142794 h 20000"/>
                  <a:gd name="T24" fmla="*/ 737560 w 20000"/>
                  <a:gd name="T25" fmla="*/ 257671 h 20000"/>
                  <a:gd name="T26" fmla="*/ 682934 w 20000"/>
                  <a:gd name="T27" fmla="*/ 309088 h 20000"/>
                  <a:gd name="T28" fmla="*/ 686735 w 20000"/>
                  <a:gd name="T29" fmla="*/ 383974 h 20000"/>
                  <a:gd name="T30" fmla="*/ 608598 w 20000"/>
                  <a:gd name="T31" fmla="*/ 423317 h 20000"/>
                  <a:gd name="T32" fmla="*/ 609853 w 20000"/>
                  <a:gd name="T33" fmla="*/ 430944 h 20000"/>
                  <a:gd name="T34" fmla="*/ 667026 w 20000"/>
                  <a:gd name="T35" fmla="*/ 531215 h 20000"/>
                  <a:gd name="T36" fmla="*/ 612400 w 20000"/>
                  <a:gd name="T37" fmla="*/ 543907 h 20000"/>
                  <a:gd name="T38" fmla="*/ 606679 w 20000"/>
                  <a:gd name="T39" fmla="*/ 545174 h 20000"/>
                  <a:gd name="T40" fmla="*/ 619376 w 20000"/>
                  <a:gd name="T41" fmla="*/ 563579 h 20000"/>
                  <a:gd name="T42" fmla="*/ 588889 w 20000"/>
                  <a:gd name="T43" fmla="*/ 581336 h 20000"/>
                  <a:gd name="T44" fmla="*/ 553972 w 20000"/>
                  <a:gd name="T45" fmla="*/ 552153 h 20000"/>
                  <a:gd name="T46" fmla="*/ 523448 w 20000"/>
                  <a:gd name="T47" fmla="*/ 588315 h 20000"/>
                  <a:gd name="T48" fmla="*/ 468195 w 20000"/>
                  <a:gd name="T49" fmla="*/ 524236 h 20000"/>
                  <a:gd name="T50" fmla="*/ 327792 w 20000"/>
                  <a:gd name="T51" fmla="*/ 490577 h 20000"/>
                  <a:gd name="T52" fmla="*/ 309374 w 20000"/>
                  <a:gd name="T53" fmla="*/ 454414 h 20000"/>
                  <a:gd name="T54" fmla="*/ 250282 w 20000"/>
                  <a:gd name="T55" fmla="*/ 448083 h 20000"/>
                  <a:gd name="T56" fmla="*/ 148671 w 20000"/>
                  <a:gd name="T57" fmla="*/ 441074 h 20000"/>
                  <a:gd name="T58" fmla="*/ 121321 w 20000"/>
                  <a:gd name="T59" fmla="*/ 476000 h 20000"/>
                  <a:gd name="T60" fmla="*/ 84486 w 20000"/>
                  <a:gd name="T61" fmla="*/ 409977 h 20000"/>
                  <a:gd name="T62" fmla="*/ 47650 w 20000"/>
                  <a:gd name="T63" fmla="*/ 391572 h 20000"/>
                  <a:gd name="T64" fmla="*/ 24139 w 20000"/>
                  <a:gd name="T65" fmla="*/ 413805 h 20000"/>
                  <a:gd name="T66" fmla="*/ 3174 w 20000"/>
                  <a:gd name="T67" fmla="*/ 341451 h 20000"/>
                  <a:gd name="T68" fmla="*/ 31779 w 20000"/>
                  <a:gd name="T69" fmla="*/ 307174 h 20000"/>
                  <a:gd name="T70" fmla="*/ 0 w 20000"/>
                  <a:gd name="T71" fmla="*/ 236734 h 20000"/>
                  <a:gd name="T72" fmla="*/ 4429 w 20000"/>
                  <a:gd name="T73" fmla="*/ 220213 h 200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0000"/>
                  <a:gd name="T112" fmla="*/ 0 h 20000"/>
                  <a:gd name="T113" fmla="*/ 20000 w 20000"/>
                  <a:gd name="T114" fmla="*/ 20000 h 200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0000" h="20000">
                    <a:moveTo>
                      <a:pt x="120" y="7478"/>
                    </a:moveTo>
                    <a:lnTo>
                      <a:pt x="1670" y="5948"/>
                    </a:lnTo>
                    <a:lnTo>
                      <a:pt x="4320" y="5797"/>
                    </a:lnTo>
                    <a:lnTo>
                      <a:pt x="5680" y="3793"/>
                    </a:lnTo>
                    <a:lnTo>
                      <a:pt x="5972" y="1272"/>
                    </a:lnTo>
                    <a:lnTo>
                      <a:pt x="8657" y="0"/>
                    </a:lnTo>
                    <a:lnTo>
                      <a:pt x="9122" y="991"/>
                    </a:lnTo>
                    <a:lnTo>
                      <a:pt x="11015" y="582"/>
                    </a:lnTo>
                    <a:lnTo>
                      <a:pt x="12565" y="3341"/>
                    </a:lnTo>
                    <a:lnTo>
                      <a:pt x="11738" y="5043"/>
                    </a:lnTo>
                    <a:lnTo>
                      <a:pt x="17694" y="4181"/>
                    </a:lnTo>
                    <a:lnTo>
                      <a:pt x="18744" y="4849"/>
                    </a:lnTo>
                    <a:lnTo>
                      <a:pt x="19983" y="8750"/>
                    </a:lnTo>
                    <a:lnTo>
                      <a:pt x="18503" y="10496"/>
                    </a:lnTo>
                    <a:lnTo>
                      <a:pt x="18606" y="13039"/>
                    </a:lnTo>
                    <a:lnTo>
                      <a:pt x="16489" y="14375"/>
                    </a:lnTo>
                    <a:lnTo>
                      <a:pt x="16523" y="14634"/>
                    </a:lnTo>
                    <a:lnTo>
                      <a:pt x="18072" y="18039"/>
                    </a:lnTo>
                    <a:lnTo>
                      <a:pt x="16592" y="18470"/>
                    </a:lnTo>
                    <a:lnTo>
                      <a:pt x="16437" y="18513"/>
                    </a:lnTo>
                    <a:lnTo>
                      <a:pt x="16781" y="19138"/>
                    </a:lnTo>
                    <a:lnTo>
                      <a:pt x="15955" y="19741"/>
                    </a:lnTo>
                    <a:lnTo>
                      <a:pt x="15009" y="18750"/>
                    </a:lnTo>
                    <a:lnTo>
                      <a:pt x="14182" y="19978"/>
                    </a:lnTo>
                    <a:lnTo>
                      <a:pt x="12685" y="17802"/>
                    </a:lnTo>
                    <a:lnTo>
                      <a:pt x="8881" y="16659"/>
                    </a:lnTo>
                    <a:lnTo>
                      <a:pt x="8382" y="15431"/>
                    </a:lnTo>
                    <a:lnTo>
                      <a:pt x="6781" y="15216"/>
                    </a:lnTo>
                    <a:lnTo>
                      <a:pt x="4028" y="14978"/>
                    </a:lnTo>
                    <a:lnTo>
                      <a:pt x="3287" y="16164"/>
                    </a:lnTo>
                    <a:lnTo>
                      <a:pt x="2289" y="13922"/>
                    </a:lnTo>
                    <a:lnTo>
                      <a:pt x="1291" y="13297"/>
                    </a:lnTo>
                    <a:lnTo>
                      <a:pt x="654" y="14052"/>
                    </a:lnTo>
                    <a:lnTo>
                      <a:pt x="86" y="11595"/>
                    </a:lnTo>
                    <a:lnTo>
                      <a:pt x="861" y="10431"/>
                    </a:lnTo>
                    <a:lnTo>
                      <a:pt x="0" y="8039"/>
                    </a:lnTo>
                    <a:lnTo>
                      <a:pt x="120" y="7478"/>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30" name="Deux-Sèvres">
                <a:hlinkHover r:id="" action="ppaction://macro?name=Affichage_nom_dept"/>
              </p:cNvPr>
              <p:cNvSpPr>
                <a:spLocks/>
              </p:cNvSpPr>
              <p:nvPr/>
            </p:nvSpPr>
            <p:spPr bwMode="auto">
              <a:xfrm>
                <a:off x="3198813" y="3405188"/>
                <a:ext cx="496887" cy="779462"/>
              </a:xfrm>
              <a:custGeom>
                <a:avLst/>
                <a:gdLst>
                  <a:gd name="T0" fmla="*/ 3180 w 20000"/>
                  <a:gd name="T1" fmla="*/ 71710 h 20000"/>
                  <a:gd name="T2" fmla="*/ 130557 w 20000"/>
                  <a:gd name="T3" fmla="*/ 68554 h 20000"/>
                  <a:gd name="T4" fmla="*/ 187600 w 20000"/>
                  <a:gd name="T5" fmla="*/ 10796 h 20000"/>
                  <a:gd name="T6" fmla="*/ 198382 w 20000"/>
                  <a:gd name="T7" fmla="*/ 30477 h 20000"/>
                  <a:gd name="T8" fmla="*/ 337809 w 20000"/>
                  <a:gd name="T9" fmla="*/ 0 h 20000"/>
                  <a:gd name="T10" fmla="*/ 373311 w 20000"/>
                  <a:gd name="T11" fmla="*/ 32387 h 20000"/>
                  <a:gd name="T12" fmla="*/ 376466 w 20000"/>
                  <a:gd name="T13" fmla="*/ 38700 h 20000"/>
                  <a:gd name="T14" fmla="*/ 402454 w 20000"/>
                  <a:gd name="T15" fmla="*/ 161232 h 20000"/>
                  <a:gd name="T16" fmla="*/ 430975 w 20000"/>
                  <a:gd name="T17" fmla="*/ 178380 h 20000"/>
                  <a:gd name="T18" fmla="*/ 393584 w 20000"/>
                  <a:gd name="T19" fmla="*/ 196152 h 20000"/>
                  <a:gd name="T20" fmla="*/ 430329 w 20000"/>
                  <a:gd name="T21" fmla="*/ 261509 h 20000"/>
                  <a:gd name="T22" fmla="*/ 376466 w 20000"/>
                  <a:gd name="T23" fmla="*/ 326906 h 20000"/>
                  <a:gd name="T24" fmla="*/ 427174 w 20000"/>
                  <a:gd name="T25" fmla="*/ 356721 h 20000"/>
                  <a:gd name="T26" fmla="*/ 387870 w 20000"/>
                  <a:gd name="T27" fmla="*/ 437980 h 20000"/>
                  <a:gd name="T28" fmla="*/ 410056 w 20000"/>
                  <a:gd name="T29" fmla="*/ 536348 h 20000"/>
                  <a:gd name="T30" fmla="*/ 484837 w 20000"/>
                  <a:gd name="T31" fmla="*/ 538881 h 20000"/>
                  <a:gd name="T32" fmla="*/ 451894 w 20000"/>
                  <a:gd name="T33" fmla="*/ 635378 h 20000"/>
                  <a:gd name="T34" fmla="*/ 496241 w 20000"/>
                  <a:gd name="T35" fmla="*/ 656307 h 20000"/>
                  <a:gd name="T36" fmla="*/ 486751 w 20000"/>
                  <a:gd name="T37" fmla="*/ 698203 h 20000"/>
                  <a:gd name="T38" fmla="*/ 375845 w 20000"/>
                  <a:gd name="T39" fmla="*/ 722327 h 20000"/>
                  <a:gd name="T40" fmla="*/ 340343 w 20000"/>
                  <a:gd name="T41" fmla="*/ 778838 h 20000"/>
                  <a:gd name="T42" fmla="*/ 254779 w 20000"/>
                  <a:gd name="T43" fmla="*/ 695670 h 20000"/>
                  <a:gd name="T44" fmla="*/ 98235 w 20000"/>
                  <a:gd name="T45" fmla="*/ 652527 h 20000"/>
                  <a:gd name="T46" fmla="*/ 46906 w 20000"/>
                  <a:gd name="T47" fmla="*/ 536348 h 20000"/>
                  <a:gd name="T48" fmla="*/ 150209 w 20000"/>
                  <a:gd name="T49" fmla="*/ 484942 h 20000"/>
                  <a:gd name="T50" fmla="*/ 103303 w 20000"/>
                  <a:gd name="T51" fmla="*/ 472900 h 20000"/>
                  <a:gd name="T52" fmla="*/ 123576 w 20000"/>
                  <a:gd name="T53" fmla="*/ 375779 h 20000"/>
                  <a:gd name="T54" fmla="*/ 86831 w 20000"/>
                  <a:gd name="T55" fmla="*/ 192956 h 20000"/>
                  <a:gd name="T56" fmla="*/ 0 w 20000"/>
                  <a:gd name="T57" fmla="*/ 76816 h 20000"/>
                  <a:gd name="T58" fmla="*/ 3180 w 20000"/>
                  <a:gd name="T59" fmla="*/ 71710 h 200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0000"/>
                  <a:gd name="T91" fmla="*/ 0 h 20000"/>
                  <a:gd name="T92" fmla="*/ 20000 w 20000"/>
                  <a:gd name="T93" fmla="*/ 20000 h 2000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0000" h="20000">
                    <a:moveTo>
                      <a:pt x="128" y="1840"/>
                    </a:moveTo>
                    <a:lnTo>
                      <a:pt x="5255" y="1759"/>
                    </a:lnTo>
                    <a:lnTo>
                      <a:pt x="7551" y="277"/>
                    </a:lnTo>
                    <a:lnTo>
                      <a:pt x="7985" y="782"/>
                    </a:lnTo>
                    <a:lnTo>
                      <a:pt x="13597" y="0"/>
                    </a:lnTo>
                    <a:lnTo>
                      <a:pt x="15026" y="831"/>
                    </a:lnTo>
                    <a:lnTo>
                      <a:pt x="15153" y="993"/>
                    </a:lnTo>
                    <a:lnTo>
                      <a:pt x="16199" y="4137"/>
                    </a:lnTo>
                    <a:lnTo>
                      <a:pt x="17347" y="4577"/>
                    </a:lnTo>
                    <a:lnTo>
                      <a:pt x="15842" y="5033"/>
                    </a:lnTo>
                    <a:lnTo>
                      <a:pt x="17321" y="6710"/>
                    </a:lnTo>
                    <a:lnTo>
                      <a:pt x="15153" y="8388"/>
                    </a:lnTo>
                    <a:lnTo>
                      <a:pt x="17194" y="9153"/>
                    </a:lnTo>
                    <a:lnTo>
                      <a:pt x="15612" y="11238"/>
                    </a:lnTo>
                    <a:lnTo>
                      <a:pt x="16505" y="13762"/>
                    </a:lnTo>
                    <a:lnTo>
                      <a:pt x="19515" y="13827"/>
                    </a:lnTo>
                    <a:lnTo>
                      <a:pt x="18189" y="16303"/>
                    </a:lnTo>
                    <a:lnTo>
                      <a:pt x="19974" y="16840"/>
                    </a:lnTo>
                    <a:lnTo>
                      <a:pt x="19592" y="17915"/>
                    </a:lnTo>
                    <a:lnTo>
                      <a:pt x="15128" y="18534"/>
                    </a:lnTo>
                    <a:lnTo>
                      <a:pt x="13699" y="19984"/>
                    </a:lnTo>
                    <a:lnTo>
                      <a:pt x="10255" y="17850"/>
                    </a:lnTo>
                    <a:lnTo>
                      <a:pt x="3954" y="16743"/>
                    </a:lnTo>
                    <a:lnTo>
                      <a:pt x="1888" y="13762"/>
                    </a:lnTo>
                    <a:lnTo>
                      <a:pt x="6046" y="12443"/>
                    </a:lnTo>
                    <a:lnTo>
                      <a:pt x="4158" y="12134"/>
                    </a:lnTo>
                    <a:lnTo>
                      <a:pt x="4974" y="9642"/>
                    </a:lnTo>
                    <a:lnTo>
                      <a:pt x="3495" y="4951"/>
                    </a:lnTo>
                    <a:lnTo>
                      <a:pt x="0" y="1971"/>
                    </a:lnTo>
                    <a:lnTo>
                      <a:pt x="128" y="1840"/>
                    </a:lnTo>
                    <a:close/>
                  </a:path>
                </a:pathLst>
              </a:custGeom>
              <a:grpFill/>
              <a:ln w="0">
                <a:solidFill>
                  <a:schemeClr val="accent1"/>
                </a:solidFill>
                <a:round/>
                <a:headEnd/>
                <a:tailEnd/>
              </a:ln>
            </p:spPr>
            <p:txBody>
              <a:bodyPr/>
              <a:lstStyle/>
              <a:p>
                <a:pPr defTabSz="1215856">
                  <a:defRPr/>
                </a:pPr>
                <a:endParaRPr lang="fr-FR" sz="2400" dirty="0">
                  <a:solidFill>
                    <a:srgbClr val="000000"/>
                  </a:solidFill>
                  <a:latin typeface="Arial" charset="0"/>
                  <a:cs typeface="Arial"/>
                </a:endParaRPr>
              </a:p>
            </p:txBody>
          </p:sp>
          <p:sp>
            <p:nvSpPr>
              <p:cNvPr id="31" name="Eure-et-Loire">
                <a:hlinkHover r:id="" action="ppaction://macro?name=Affichage_nom_dept"/>
              </p:cNvPr>
              <p:cNvSpPr>
                <a:spLocks/>
              </p:cNvSpPr>
              <p:nvPr/>
            </p:nvSpPr>
            <p:spPr bwMode="auto">
              <a:xfrm>
                <a:off x="4005263" y="2181225"/>
                <a:ext cx="560387" cy="669925"/>
              </a:xfrm>
              <a:custGeom>
                <a:avLst/>
                <a:gdLst>
                  <a:gd name="T0" fmla="*/ 2522 w 20000"/>
                  <a:gd name="T1" fmla="*/ 427982 h 20000"/>
                  <a:gd name="T2" fmla="*/ 12048 w 20000"/>
                  <a:gd name="T3" fmla="*/ 499730 h 20000"/>
                  <a:gd name="T4" fmla="*/ 64669 w 20000"/>
                  <a:gd name="T5" fmla="*/ 531485 h 20000"/>
                  <a:gd name="T6" fmla="*/ 34240 w 20000"/>
                  <a:gd name="T7" fmla="*/ 560694 h 20000"/>
                  <a:gd name="T8" fmla="*/ 119166 w 20000"/>
                  <a:gd name="T9" fmla="*/ 545453 h 20000"/>
                  <a:gd name="T10" fmla="*/ 105857 w 20000"/>
                  <a:gd name="T11" fmla="*/ 575935 h 20000"/>
                  <a:gd name="T12" fmla="*/ 152145 w 20000"/>
                  <a:gd name="T13" fmla="*/ 581662 h 20000"/>
                  <a:gd name="T14" fmla="*/ 192717 w 20000"/>
                  <a:gd name="T15" fmla="*/ 657230 h 20000"/>
                  <a:gd name="T16" fmla="*/ 269406 w 20000"/>
                  <a:gd name="T17" fmla="*/ 669289 h 20000"/>
                  <a:gd name="T18" fmla="*/ 301740 w 20000"/>
                  <a:gd name="T19" fmla="*/ 633079 h 20000"/>
                  <a:gd name="T20" fmla="*/ 339791 w 20000"/>
                  <a:gd name="T21" fmla="*/ 652138 h 20000"/>
                  <a:gd name="T22" fmla="*/ 343573 w 20000"/>
                  <a:gd name="T23" fmla="*/ 635625 h 20000"/>
                  <a:gd name="T24" fmla="*/ 400649 w 20000"/>
                  <a:gd name="T25" fmla="*/ 590539 h 20000"/>
                  <a:gd name="T26" fmla="*/ 498885 w 20000"/>
                  <a:gd name="T27" fmla="*/ 586117 h 20000"/>
                  <a:gd name="T28" fmla="*/ 548339 w 20000"/>
                  <a:gd name="T29" fmla="*/ 527063 h 20000"/>
                  <a:gd name="T30" fmla="*/ 559743 w 20000"/>
                  <a:gd name="T31" fmla="*/ 452769 h 20000"/>
                  <a:gd name="T32" fmla="*/ 531219 w 20000"/>
                  <a:gd name="T33" fmla="*/ 334025 h 20000"/>
                  <a:gd name="T34" fmla="*/ 478599 w 20000"/>
                  <a:gd name="T35" fmla="*/ 325751 h 20000"/>
                  <a:gd name="T36" fmla="*/ 468456 w 20000"/>
                  <a:gd name="T37" fmla="*/ 266697 h 20000"/>
                  <a:gd name="T38" fmla="*/ 386695 w 20000"/>
                  <a:gd name="T39" fmla="*/ 187947 h 20000"/>
                  <a:gd name="T40" fmla="*/ 387339 w 20000"/>
                  <a:gd name="T41" fmla="*/ 69203 h 20000"/>
                  <a:gd name="T42" fmla="*/ 348028 w 20000"/>
                  <a:gd name="T43" fmla="*/ 0 h 20000"/>
                  <a:gd name="T44" fmla="*/ 268790 w 20000"/>
                  <a:gd name="T45" fmla="*/ 116835 h 20000"/>
                  <a:gd name="T46" fmla="*/ 173692 w 20000"/>
                  <a:gd name="T47" fmla="*/ 99048 h 20000"/>
                  <a:gd name="T48" fmla="*/ 30429 w 20000"/>
                  <a:gd name="T49" fmla="*/ 175252 h 20000"/>
                  <a:gd name="T50" fmla="*/ 98880 w 20000"/>
                  <a:gd name="T51" fmla="*/ 334025 h 20000"/>
                  <a:gd name="T52" fmla="*/ 0 w 20000"/>
                  <a:gd name="T53" fmla="*/ 427982 h 20000"/>
                  <a:gd name="T54" fmla="*/ 2522 w 20000"/>
                  <a:gd name="T55" fmla="*/ 427982 h 200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0000"/>
                  <a:gd name="T85" fmla="*/ 0 h 20000"/>
                  <a:gd name="T86" fmla="*/ 20000 w 20000"/>
                  <a:gd name="T87" fmla="*/ 20000 h 2000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0000" h="20000">
                    <a:moveTo>
                      <a:pt x="90" y="12777"/>
                    </a:moveTo>
                    <a:lnTo>
                      <a:pt x="430" y="14919"/>
                    </a:lnTo>
                    <a:lnTo>
                      <a:pt x="2308" y="15867"/>
                    </a:lnTo>
                    <a:lnTo>
                      <a:pt x="1222" y="16739"/>
                    </a:lnTo>
                    <a:lnTo>
                      <a:pt x="4253" y="16284"/>
                    </a:lnTo>
                    <a:lnTo>
                      <a:pt x="3778" y="17194"/>
                    </a:lnTo>
                    <a:lnTo>
                      <a:pt x="5430" y="17365"/>
                    </a:lnTo>
                    <a:lnTo>
                      <a:pt x="6878" y="19621"/>
                    </a:lnTo>
                    <a:lnTo>
                      <a:pt x="9615" y="19981"/>
                    </a:lnTo>
                    <a:lnTo>
                      <a:pt x="10769" y="18900"/>
                    </a:lnTo>
                    <a:lnTo>
                      <a:pt x="12127" y="19469"/>
                    </a:lnTo>
                    <a:lnTo>
                      <a:pt x="12262" y="18976"/>
                    </a:lnTo>
                    <a:lnTo>
                      <a:pt x="14299" y="17630"/>
                    </a:lnTo>
                    <a:lnTo>
                      <a:pt x="17805" y="17498"/>
                    </a:lnTo>
                    <a:lnTo>
                      <a:pt x="19570" y="15735"/>
                    </a:lnTo>
                    <a:lnTo>
                      <a:pt x="19977" y="13517"/>
                    </a:lnTo>
                    <a:lnTo>
                      <a:pt x="18959" y="9972"/>
                    </a:lnTo>
                    <a:lnTo>
                      <a:pt x="17081" y="9725"/>
                    </a:lnTo>
                    <a:lnTo>
                      <a:pt x="16719" y="7962"/>
                    </a:lnTo>
                    <a:lnTo>
                      <a:pt x="13801" y="5611"/>
                    </a:lnTo>
                    <a:lnTo>
                      <a:pt x="13824" y="2066"/>
                    </a:lnTo>
                    <a:lnTo>
                      <a:pt x="12421" y="0"/>
                    </a:lnTo>
                    <a:lnTo>
                      <a:pt x="9593" y="3488"/>
                    </a:lnTo>
                    <a:lnTo>
                      <a:pt x="6199" y="2957"/>
                    </a:lnTo>
                    <a:lnTo>
                      <a:pt x="1086" y="5232"/>
                    </a:lnTo>
                    <a:lnTo>
                      <a:pt x="3529" y="9972"/>
                    </a:lnTo>
                    <a:lnTo>
                      <a:pt x="0" y="12777"/>
                    </a:lnTo>
                    <a:lnTo>
                      <a:pt x="90" y="12777"/>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32" name="Charente">
                <a:hlinkHover r:id="" action="ppaction://macro?name=Affichage_nom_dept"/>
              </p:cNvPr>
              <p:cNvSpPr>
                <a:spLocks/>
              </p:cNvSpPr>
              <p:nvPr/>
            </p:nvSpPr>
            <p:spPr bwMode="auto">
              <a:xfrm>
                <a:off x="3362325" y="4083050"/>
                <a:ext cx="679450" cy="631825"/>
              </a:xfrm>
              <a:custGeom>
                <a:avLst/>
                <a:gdLst>
                  <a:gd name="T0" fmla="*/ 645 w 20000"/>
                  <a:gd name="T1" fmla="*/ 252351 h 20000"/>
                  <a:gd name="T2" fmla="*/ 36181 w 20000"/>
                  <a:gd name="T3" fmla="*/ 311458 h 20000"/>
                  <a:gd name="T4" fmla="*/ 12060 w 20000"/>
                  <a:gd name="T5" fmla="*/ 331171 h 20000"/>
                  <a:gd name="T6" fmla="*/ 98418 w 20000"/>
                  <a:gd name="T7" fmla="*/ 423323 h 20000"/>
                  <a:gd name="T8" fmla="*/ 73652 w 20000"/>
                  <a:gd name="T9" fmla="*/ 551741 h 20000"/>
                  <a:gd name="T10" fmla="*/ 147950 w 20000"/>
                  <a:gd name="T11" fmla="*/ 563177 h 20000"/>
                  <a:gd name="T12" fmla="*/ 148596 w 20000"/>
                  <a:gd name="T13" fmla="*/ 597485 h 20000"/>
                  <a:gd name="T14" fmla="*/ 206994 w 20000"/>
                  <a:gd name="T15" fmla="*/ 631193 h 20000"/>
                  <a:gd name="T16" fmla="*/ 272425 w 20000"/>
                  <a:gd name="T17" fmla="*/ 628634 h 20000"/>
                  <a:gd name="T18" fmla="*/ 339080 w 20000"/>
                  <a:gd name="T19" fmla="*/ 568263 h 20000"/>
                  <a:gd name="T20" fmla="*/ 340982 w 20000"/>
                  <a:gd name="T21" fmla="*/ 484989 h 20000"/>
                  <a:gd name="T22" fmla="*/ 422278 w 20000"/>
                  <a:gd name="T23" fmla="*/ 443036 h 20000"/>
                  <a:gd name="T24" fmla="*/ 466714 w 20000"/>
                  <a:gd name="T25" fmla="*/ 341975 h 20000"/>
                  <a:gd name="T26" fmla="*/ 523890 w 20000"/>
                  <a:gd name="T27" fmla="*/ 294304 h 20000"/>
                  <a:gd name="T28" fmla="*/ 534048 w 20000"/>
                  <a:gd name="T29" fmla="*/ 282868 h 20000"/>
                  <a:gd name="T30" fmla="*/ 566424 w 20000"/>
                  <a:gd name="T31" fmla="*/ 228184 h 20000"/>
                  <a:gd name="T32" fmla="*/ 598154 w 20000"/>
                  <a:gd name="T33" fmla="*/ 237724 h 20000"/>
                  <a:gd name="T34" fmla="*/ 614664 w 20000"/>
                  <a:gd name="T35" fmla="*/ 145572 h 20000"/>
                  <a:gd name="T36" fmla="*/ 678805 w 20000"/>
                  <a:gd name="T37" fmla="*/ 118878 h 20000"/>
                  <a:gd name="T38" fmla="*/ 617858 w 20000"/>
                  <a:gd name="T39" fmla="*/ 63562 h 20000"/>
                  <a:gd name="T40" fmla="*/ 624856 w 20000"/>
                  <a:gd name="T41" fmla="*/ 9541 h 20000"/>
                  <a:gd name="T42" fmla="*/ 573422 w 20000"/>
                  <a:gd name="T43" fmla="*/ 632 h 20000"/>
                  <a:gd name="T44" fmla="*/ 515635 w 20000"/>
                  <a:gd name="T45" fmla="*/ 43849 h 20000"/>
                  <a:gd name="T46" fmla="*/ 468617 w 20000"/>
                  <a:gd name="T47" fmla="*/ 0 h 20000"/>
                  <a:gd name="T48" fmla="*/ 429276 w 20000"/>
                  <a:gd name="T49" fmla="*/ 57212 h 20000"/>
                  <a:gd name="T50" fmla="*/ 324471 w 20000"/>
                  <a:gd name="T51" fmla="*/ 20345 h 20000"/>
                  <a:gd name="T52" fmla="*/ 213347 w 20000"/>
                  <a:gd name="T53" fmla="*/ 44480 h 20000"/>
                  <a:gd name="T54" fmla="*/ 177812 w 20000"/>
                  <a:gd name="T55" fmla="*/ 101060 h 20000"/>
                  <a:gd name="T56" fmla="*/ 146693 w 20000"/>
                  <a:gd name="T57" fmla="*/ 232638 h 20000"/>
                  <a:gd name="T58" fmla="*/ 92065 w 20000"/>
                  <a:gd name="T59" fmla="*/ 208502 h 20000"/>
                  <a:gd name="T60" fmla="*/ 0 w 20000"/>
                  <a:gd name="T61" fmla="*/ 240915 h 20000"/>
                  <a:gd name="T62" fmla="*/ 645 w 20000"/>
                  <a:gd name="T63" fmla="*/ 252351 h 200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000"/>
                  <a:gd name="T97" fmla="*/ 0 h 20000"/>
                  <a:gd name="T98" fmla="*/ 20000 w 20000"/>
                  <a:gd name="T99" fmla="*/ 20000 h 200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000" h="20000">
                    <a:moveTo>
                      <a:pt x="19" y="7988"/>
                    </a:moveTo>
                    <a:lnTo>
                      <a:pt x="1065" y="9859"/>
                    </a:lnTo>
                    <a:lnTo>
                      <a:pt x="355" y="10483"/>
                    </a:lnTo>
                    <a:lnTo>
                      <a:pt x="2897" y="13400"/>
                    </a:lnTo>
                    <a:lnTo>
                      <a:pt x="2168" y="17465"/>
                    </a:lnTo>
                    <a:lnTo>
                      <a:pt x="4355" y="17827"/>
                    </a:lnTo>
                    <a:lnTo>
                      <a:pt x="4374" y="18913"/>
                    </a:lnTo>
                    <a:lnTo>
                      <a:pt x="6093" y="19980"/>
                    </a:lnTo>
                    <a:lnTo>
                      <a:pt x="8019" y="19899"/>
                    </a:lnTo>
                    <a:lnTo>
                      <a:pt x="9981" y="17988"/>
                    </a:lnTo>
                    <a:lnTo>
                      <a:pt x="10037" y="15352"/>
                    </a:lnTo>
                    <a:lnTo>
                      <a:pt x="12430" y="14024"/>
                    </a:lnTo>
                    <a:lnTo>
                      <a:pt x="13738" y="10825"/>
                    </a:lnTo>
                    <a:lnTo>
                      <a:pt x="15421" y="9316"/>
                    </a:lnTo>
                    <a:lnTo>
                      <a:pt x="15720" y="8954"/>
                    </a:lnTo>
                    <a:lnTo>
                      <a:pt x="16673" y="7223"/>
                    </a:lnTo>
                    <a:lnTo>
                      <a:pt x="17607" y="7525"/>
                    </a:lnTo>
                    <a:lnTo>
                      <a:pt x="18093" y="4608"/>
                    </a:lnTo>
                    <a:lnTo>
                      <a:pt x="19981" y="3763"/>
                    </a:lnTo>
                    <a:lnTo>
                      <a:pt x="18187" y="2012"/>
                    </a:lnTo>
                    <a:lnTo>
                      <a:pt x="18393" y="302"/>
                    </a:lnTo>
                    <a:lnTo>
                      <a:pt x="16879" y="20"/>
                    </a:lnTo>
                    <a:lnTo>
                      <a:pt x="15178" y="1388"/>
                    </a:lnTo>
                    <a:lnTo>
                      <a:pt x="13794" y="0"/>
                    </a:lnTo>
                    <a:lnTo>
                      <a:pt x="12636" y="1811"/>
                    </a:lnTo>
                    <a:lnTo>
                      <a:pt x="9551" y="644"/>
                    </a:lnTo>
                    <a:lnTo>
                      <a:pt x="6280" y="1408"/>
                    </a:lnTo>
                    <a:lnTo>
                      <a:pt x="5234" y="3199"/>
                    </a:lnTo>
                    <a:lnTo>
                      <a:pt x="4318" y="7364"/>
                    </a:lnTo>
                    <a:lnTo>
                      <a:pt x="2710" y="6600"/>
                    </a:lnTo>
                    <a:lnTo>
                      <a:pt x="0" y="7626"/>
                    </a:lnTo>
                    <a:lnTo>
                      <a:pt x="19" y="7988"/>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33" name="Corrèze">
                <a:hlinkHover r:id="" action="ppaction://macro?name=Affichage_nom_dept"/>
              </p:cNvPr>
              <p:cNvSpPr>
                <a:spLocks/>
              </p:cNvSpPr>
              <p:nvPr/>
            </p:nvSpPr>
            <p:spPr bwMode="auto">
              <a:xfrm>
                <a:off x="4159250" y="4357688"/>
                <a:ext cx="625475" cy="573087"/>
              </a:xfrm>
              <a:custGeom>
                <a:avLst/>
                <a:gdLst>
                  <a:gd name="T0" fmla="*/ 2533 w 20000"/>
                  <a:gd name="T1" fmla="*/ 380157 h 20000"/>
                  <a:gd name="T2" fmla="*/ 88161 w 20000"/>
                  <a:gd name="T3" fmla="*/ 431563 h 20000"/>
                  <a:gd name="T4" fmla="*/ 69772 w 20000"/>
                  <a:gd name="T5" fmla="*/ 447438 h 20000"/>
                  <a:gd name="T6" fmla="*/ 103391 w 20000"/>
                  <a:gd name="T7" fmla="*/ 503915 h 20000"/>
                  <a:gd name="T8" fmla="*/ 189675 w 20000"/>
                  <a:gd name="T9" fmla="*/ 496924 h 20000"/>
                  <a:gd name="T10" fmla="*/ 258822 w 20000"/>
                  <a:gd name="T11" fmla="*/ 572457 h 20000"/>
                  <a:gd name="T12" fmla="*/ 402806 w 20000"/>
                  <a:gd name="T13" fmla="*/ 540077 h 20000"/>
                  <a:gd name="T14" fmla="*/ 435174 w 20000"/>
                  <a:gd name="T15" fmla="*/ 533745 h 20000"/>
                  <a:gd name="T16" fmla="*/ 416128 w 20000"/>
                  <a:gd name="T17" fmla="*/ 484860 h 20000"/>
                  <a:gd name="T18" fmla="*/ 454189 w 20000"/>
                  <a:gd name="T19" fmla="*/ 467094 h 20000"/>
                  <a:gd name="T20" fmla="*/ 482742 w 20000"/>
                  <a:gd name="T21" fmla="*/ 408067 h 20000"/>
                  <a:gd name="T22" fmla="*/ 466886 w 20000"/>
                  <a:gd name="T23" fmla="*/ 373166 h 20000"/>
                  <a:gd name="T24" fmla="*/ 543632 w 20000"/>
                  <a:gd name="T25" fmla="*/ 293220 h 20000"/>
                  <a:gd name="T26" fmla="*/ 543006 w 20000"/>
                  <a:gd name="T27" fmla="*/ 242444 h 20000"/>
                  <a:gd name="T28" fmla="*/ 624850 w 20000"/>
                  <a:gd name="T29" fmla="*/ 266543 h 20000"/>
                  <a:gd name="T30" fmla="*/ 617875 w 20000"/>
                  <a:gd name="T31" fmla="*/ 198002 h 20000"/>
                  <a:gd name="T32" fmla="*/ 610870 w 20000"/>
                  <a:gd name="T33" fmla="*/ 21577 h 20000"/>
                  <a:gd name="T34" fmla="*/ 503664 w 20000"/>
                  <a:gd name="T35" fmla="*/ 69172 h 20000"/>
                  <a:gd name="T36" fmla="*/ 400898 w 20000"/>
                  <a:gd name="T37" fmla="*/ 0 h 20000"/>
                  <a:gd name="T38" fmla="*/ 327968 w 20000"/>
                  <a:gd name="T39" fmla="*/ 42523 h 20000"/>
                  <a:gd name="T40" fmla="*/ 20297 w 20000"/>
                  <a:gd name="T41" fmla="*/ 208174 h 20000"/>
                  <a:gd name="T42" fmla="*/ 50101 w 20000"/>
                  <a:gd name="T43" fmla="*/ 252588 h 20000"/>
                  <a:gd name="T44" fmla="*/ 8256 w 20000"/>
                  <a:gd name="T45" fmla="*/ 295742 h 20000"/>
                  <a:gd name="T46" fmla="*/ 25363 w 20000"/>
                  <a:gd name="T47" fmla="*/ 349067 h 20000"/>
                  <a:gd name="T48" fmla="*/ 0 w 20000"/>
                  <a:gd name="T49" fmla="*/ 368724 h 20000"/>
                  <a:gd name="T50" fmla="*/ 2533 w 20000"/>
                  <a:gd name="T51" fmla="*/ 380157 h 200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0000"/>
                  <a:gd name="T79" fmla="*/ 0 h 20000"/>
                  <a:gd name="T80" fmla="*/ 20000 w 20000"/>
                  <a:gd name="T81" fmla="*/ 20000 h 200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0000" h="20000">
                    <a:moveTo>
                      <a:pt x="81" y="13267"/>
                    </a:moveTo>
                    <a:lnTo>
                      <a:pt x="2819" y="15061"/>
                    </a:lnTo>
                    <a:lnTo>
                      <a:pt x="2231" y="15615"/>
                    </a:lnTo>
                    <a:lnTo>
                      <a:pt x="3306" y="17586"/>
                    </a:lnTo>
                    <a:lnTo>
                      <a:pt x="6065" y="17342"/>
                    </a:lnTo>
                    <a:lnTo>
                      <a:pt x="8276" y="19978"/>
                    </a:lnTo>
                    <a:lnTo>
                      <a:pt x="12880" y="18848"/>
                    </a:lnTo>
                    <a:lnTo>
                      <a:pt x="13915" y="18627"/>
                    </a:lnTo>
                    <a:lnTo>
                      <a:pt x="13306" y="16921"/>
                    </a:lnTo>
                    <a:lnTo>
                      <a:pt x="14523" y="16301"/>
                    </a:lnTo>
                    <a:lnTo>
                      <a:pt x="15436" y="14241"/>
                    </a:lnTo>
                    <a:lnTo>
                      <a:pt x="14929" y="13023"/>
                    </a:lnTo>
                    <a:lnTo>
                      <a:pt x="17383" y="10233"/>
                    </a:lnTo>
                    <a:lnTo>
                      <a:pt x="17363" y="8461"/>
                    </a:lnTo>
                    <a:lnTo>
                      <a:pt x="19980" y="9302"/>
                    </a:lnTo>
                    <a:lnTo>
                      <a:pt x="19757" y="6910"/>
                    </a:lnTo>
                    <a:lnTo>
                      <a:pt x="19533" y="753"/>
                    </a:lnTo>
                    <a:lnTo>
                      <a:pt x="16105" y="2414"/>
                    </a:lnTo>
                    <a:lnTo>
                      <a:pt x="12819" y="0"/>
                    </a:lnTo>
                    <a:lnTo>
                      <a:pt x="10487" y="1484"/>
                    </a:lnTo>
                    <a:lnTo>
                      <a:pt x="649" y="7265"/>
                    </a:lnTo>
                    <a:lnTo>
                      <a:pt x="1602" y="8815"/>
                    </a:lnTo>
                    <a:lnTo>
                      <a:pt x="264" y="10321"/>
                    </a:lnTo>
                    <a:lnTo>
                      <a:pt x="811" y="12182"/>
                    </a:lnTo>
                    <a:lnTo>
                      <a:pt x="0" y="12868"/>
                    </a:lnTo>
                    <a:lnTo>
                      <a:pt x="81" y="13267"/>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34" name="Indre">
                <a:hlinkHover r:id="" action="ppaction://macro?name=Affichage_nom_dept"/>
              </p:cNvPr>
              <p:cNvSpPr>
                <a:spLocks/>
              </p:cNvSpPr>
              <p:nvPr/>
            </p:nvSpPr>
            <p:spPr bwMode="auto">
              <a:xfrm>
                <a:off x="4019550" y="3317875"/>
                <a:ext cx="619125" cy="631825"/>
              </a:xfrm>
              <a:custGeom>
                <a:avLst/>
                <a:gdLst>
                  <a:gd name="T0" fmla="*/ 4458 w 20000"/>
                  <a:gd name="T1" fmla="*/ 356950 h 20000"/>
                  <a:gd name="T2" fmla="*/ 17150 w 20000"/>
                  <a:gd name="T3" fmla="*/ 457473 h 20000"/>
                  <a:gd name="T4" fmla="*/ 127137 w 20000"/>
                  <a:gd name="T5" fmla="*/ 523025 h 20000"/>
                  <a:gd name="T6" fmla="*/ 126487 w 20000"/>
                  <a:gd name="T7" fmla="*/ 560555 h 20000"/>
                  <a:gd name="T8" fmla="*/ 156360 w 20000"/>
                  <a:gd name="T9" fmla="*/ 572023 h 20000"/>
                  <a:gd name="T10" fmla="*/ 138560 w 20000"/>
                  <a:gd name="T11" fmla="*/ 606362 h 20000"/>
                  <a:gd name="T12" fmla="*/ 221213 w 20000"/>
                  <a:gd name="T13" fmla="*/ 594926 h 20000"/>
                  <a:gd name="T14" fmla="*/ 252355 w 20000"/>
                  <a:gd name="T15" fmla="*/ 631193 h 20000"/>
                  <a:gd name="T16" fmla="*/ 300028 w 20000"/>
                  <a:gd name="T17" fmla="*/ 582827 h 20000"/>
                  <a:gd name="T18" fmla="*/ 395373 w 20000"/>
                  <a:gd name="T19" fmla="*/ 608921 h 20000"/>
                  <a:gd name="T20" fmla="*/ 430323 w 20000"/>
                  <a:gd name="T21" fmla="*/ 565010 h 20000"/>
                  <a:gd name="T22" fmla="*/ 604514 w 20000"/>
                  <a:gd name="T23" fmla="*/ 589840 h 20000"/>
                  <a:gd name="T24" fmla="*/ 618475 w 20000"/>
                  <a:gd name="T25" fmla="*/ 439024 h 20000"/>
                  <a:gd name="T26" fmla="*/ 561918 w 20000"/>
                  <a:gd name="T27" fmla="*/ 373503 h 20000"/>
                  <a:gd name="T28" fmla="*/ 584795 w 20000"/>
                  <a:gd name="T29" fmla="*/ 349968 h 20000"/>
                  <a:gd name="T30" fmla="*/ 553002 w 20000"/>
                  <a:gd name="T31" fmla="*/ 309247 h 20000"/>
                  <a:gd name="T32" fmla="*/ 605133 w 20000"/>
                  <a:gd name="T33" fmla="*/ 255794 h 20000"/>
                  <a:gd name="T34" fmla="*/ 566376 w 20000"/>
                  <a:gd name="T35" fmla="*/ 238609 h 20000"/>
                  <a:gd name="T36" fmla="*/ 584175 w 20000"/>
                  <a:gd name="T37" fmla="*/ 195329 h 20000"/>
                  <a:gd name="T38" fmla="*/ 532664 w 20000"/>
                  <a:gd name="T39" fmla="*/ 106905 h 20000"/>
                  <a:gd name="T40" fmla="*/ 430323 w 20000"/>
                  <a:gd name="T41" fmla="*/ 102450 h 20000"/>
                  <a:gd name="T42" fmla="*/ 431623 w 20000"/>
                  <a:gd name="T43" fmla="*/ 99260 h 20000"/>
                  <a:gd name="T44" fmla="*/ 460846 w 20000"/>
                  <a:gd name="T45" fmla="*/ 41985 h 20000"/>
                  <a:gd name="T46" fmla="*/ 348351 w 20000"/>
                  <a:gd name="T47" fmla="*/ 0 h 20000"/>
                  <a:gd name="T48" fmla="*/ 223752 w 20000"/>
                  <a:gd name="T49" fmla="*/ 56643 h 20000"/>
                  <a:gd name="T50" fmla="*/ 235206 w 20000"/>
                  <a:gd name="T51" fmla="*/ 111991 h 20000"/>
                  <a:gd name="T52" fmla="*/ 185614 w 20000"/>
                  <a:gd name="T53" fmla="*/ 169266 h 20000"/>
                  <a:gd name="T54" fmla="*/ 138560 w 20000"/>
                  <a:gd name="T55" fmla="*/ 156535 h 20000"/>
                  <a:gd name="T56" fmla="*/ 92157 w 20000"/>
                  <a:gd name="T57" fmla="*/ 185156 h 20000"/>
                  <a:gd name="T58" fmla="*/ 64203 w 20000"/>
                  <a:gd name="T59" fmla="*/ 347409 h 20000"/>
                  <a:gd name="T60" fmla="*/ 0 w 20000"/>
                  <a:gd name="T61" fmla="*/ 349968 h 20000"/>
                  <a:gd name="T62" fmla="*/ 4458 w 20000"/>
                  <a:gd name="T63" fmla="*/ 356950 h 200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000"/>
                  <a:gd name="T97" fmla="*/ 0 h 20000"/>
                  <a:gd name="T98" fmla="*/ 20000 w 20000"/>
                  <a:gd name="T99" fmla="*/ 20000 h 200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000" h="20000">
                    <a:moveTo>
                      <a:pt x="144" y="11299"/>
                    </a:moveTo>
                    <a:lnTo>
                      <a:pt x="554" y="14481"/>
                    </a:lnTo>
                    <a:lnTo>
                      <a:pt x="4107" y="16556"/>
                    </a:lnTo>
                    <a:lnTo>
                      <a:pt x="4086" y="17744"/>
                    </a:lnTo>
                    <a:lnTo>
                      <a:pt x="5051" y="18107"/>
                    </a:lnTo>
                    <a:lnTo>
                      <a:pt x="4476" y="19194"/>
                    </a:lnTo>
                    <a:lnTo>
                      <a:pt x="7146" y="18832"/>
                    </a:lnTo>
                    <a:lnTo>
                      <a:pt x="8152" y="19980"/>
                    </a:lnTo>
                    <a:lnTo>
                      <a:pt x="9692" y="18449"/>
                    </a:lnTo>
                    <a:lnTo>
                      <a:pt x="12772" y="19275"/>
                    </a:lnTo>
                    <a:lnTo>
                      <a:pt x="13901" y="17885"/>
                    </a:lnTo>
                    <a:lnTo>
                      <a:pt x="19528" y="18671"/>
                    </a:lnTo>
                    <a:lnTo>
                      <a:pt x="19979" y="13897"/>
                    </a:lnTo>
                    <a:lnTo>
                      <a:pt x="18152" y="11823"/>
                    </a:lnTo>
                    <a:lnTo>
                      <a:pt x="18891" y="11078"/>
                    </a:lnTo>
                    <a:lnTo>
                      <a:pt x="17864" y="9789"/>
                    </a:lnTo>
                    <a:lnTo>
                      <a:pt x="19548" y="8097"/>
                    </a:lnTo>
                    <a:lnTo>
                      <a:pt x="18296" y="7553"/>
                    </a:lnTo>
                    <a:lnTo>
                      <a:pt x="18871" y="6183"/>
                    </a:lnTo>
                    <a:lnTo>
                      <a:pt x="17207" y="3384"/>
                    </a:lnTo>
                    <a:lnTo>
                      <a:pt x="13901" y="3243"/>
                    </a:lnTo>
                    <a:lnTo>
                      <a:pt x="13943" y="3142"/>
                    </a:lnTo>
                    <a:lnTo>
                      <a:pt x="14887" y="1329"/>
                    </a:lnTo>
                    <a:lnTo>
                      <a:pt x="11253" y="0"/>
                    </a:lnTo>
                    <a:lnTo>
                      <a:pt x="7228" y="1793"/>
                    </a:lnTo>
                    <a:lnTo>
                      <a:pt x="7598" y="3545"/>
                    </a:lnTo>
                    <a:lnTo>
                      <a:pt x="5996" y="5358"/>
                    </a:lnTo>
                    <a:lnTo>
                      <a:pt x="4476" y="4955"/>
                    </a:lnTo>
                    <a:lnTo>
                      <a:pt x="2977" y="5861"/>
                    </a:lnTo>
                    <a:lnTo>
                      <a:pt x="2074" y="10997"/>
                    </a:lnTo>
                    <a:lnTo>
                      <a:pt x="0" y="11078"/>
                    </a:lnTo>
                    <a:lnTo>
                      <a:pt x="144" y="11299"/>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35" name="Loir-et-Cher">
                <a:hlinkHover r:id="" action="ppaction://macro?name=Affichage_nom_dept"/>
              </p:cNvPr>
              <p:cNvSpPr>
                <a:spLocks/>
              </p:cNvSpPr>
              <p:nvPr/>
            </p:nvSpPr>
            <p:spPr bwMode="auto">
              <a:xfrm>
                <a:off x="3906838" y="2727325"/>
                <a:ext cx="766762" cy="647700"/>
              </a:xfrm>
              <a:custGeom>
                <a:avLst/>
                <a:gdLst>
                  <a:gd name="T0" fmla="*/ 7629 w 20000"/>
                  <a:gd name="T1" fmla="*/ 295967 h 20000"/>
                  <a:gd name="T2" fmla="*/ 14607 w 20000"/>
                  <a:gd name="T3" fmla="*/ 293440 h 20000"/>
                  <a:gd name="T4" fmla="*/ 128203 w 20000"/>
                  <a:gd name="T5" fmla="*/ 302314 h 20000"/>
                  <a:gd name="T6" fmla="*/ 129468 w 20000"/>
                  <a:gd name="T7" fmla="*/ 358696 h 20000"/>
                  <a:gd name="T8" fmla="*/ 154234 w 20000"/>
                  <a:gd name="T9" fmla="*/ 339071 h 20000"/>
                  <a:gd name="T10" fmla="*/ 207562 w 20000"/>
                  <a:gd name="T11" fmla="*/ 359344 h 20000"/>
                  <a:gd name="T12" fmla="*/ 250079 w 20000"/>
                  <a:gd name="T13" fmla="*/ 468967 h 20000"/>
                  <a:gd name="T14" fmla="*/ 235473 w 20000"/>
                  <a:gd name="T15" fmla="*/ 569102 h 20000"/>
                  <a:gd name="T16" fmla="*/ 298960 w 20000"/>
                  <a:gd name="T17" fmla="*/ 579238 h 20000"/>
                  <a:gd name="T18" fmla="*/ 336417 w 20000"/>
                  <a:gd name="T19" fmla="*/ 647052 h 20000"/>
                  <a:gd name="T20" fmla="*/ 460172 w 20000"/>
                  <a:gd name="T21" fmla="*/ 590670 h 20000"/>
                  <a:gd name="T22" fmla="*/ 573155 w 20000"/>
                  <a:gd name="T23" fmla="*/ 632479 h 20000"/>
                  <a:gd name="T24" fmla="*/ 605550 w 20000"/>
                  <a:gd name="T25" fmla="*/ 630601 h 20000"/>
                  <a:gd name="T26" fmla="*/ 621422 w 20000"/>
                  <a:gd name="T27" fmla="*/ 586233 h 20000"/>
                  <a:gd name="T28" fmla="*/ 721715 w 20000"/>
                  <a:gd name="T29" fmla="*/ 579238 h 20000"/>
                  <a:gd name="T30" fmla="*/ 704539 w 20000"/>
                  <a:gd name="T31" fmla="*/ 497498 h 20000"/>
                  <a:gd name="T32" fmla="*/ 754686 w 20000"/>
                  <a:gd name="T33" fmla="*/ 507635 h 20000"/>
                  <a:gd name="T34" fmla="*/ 766110 w 20000"/>
                  <a:gd name="T35" fmla="*/ 450605 h 20000"/>
                  <a:gd name="T36" fmla="*/ 707721 w 20000"/>
                  <a:gd name="T37" fmla="*/ 387875 h 20000"/>
                  <a:gd name="T38" fmla="*/ 764845 w 20000"/>
                  <a:gd name="T39" fmla="*/ 360607 h 20000"/>
                  <a:gd name="T40" fmla="*/ 746443 w 20000"/>
                  <a:gd name="T41" fmla="*/ 323850 h 20000"/>
                  <a:gd name="T42" fmla="*/ 687402 w 20000"/>
                  <a:gd name="T43" fmla="*/ 318150 h 20000"/>
                  <a:gd name="T44" fmla="*/ 585844 w 20000"/>
                  <a:gd name="T45" fmla="*/ 311187 h 20000"/>
                  <a:gd name="T46" fmla="*/ 558586 w 20000"/>
                  <a:gd name="T47" fmla="*/ 346034 h 20000"/>
                  <a:gd name="T48" fmla="*/ 521743 w 20000"/>
                  <a:gd name="T49" fmla="*/ 279483 h 20000"/>
                  <a:gd name="T50" fmla="*/ 484939 w 20000"/>
                  <a:gd name="T51" fmla="*/ 261736 h 20000"/>
                  <a:gd name="T52" fmla="*/ 460824 w 20000"/>
                  <a:gd name="T53" fmla="*/ 283919 h 20000"/>
                  <a:gd name="T54" fmla="*/ 440505 w 20000"/>
                  <a:gd name="T55" fmla="*/ 211053 h 20000"/>
                  <a:gd name="T56" fmla="*/ 469067 w 20000"/>
                  <a:gd name="T57" fmla="*/ 177437 h 20000"/>
                  <a:gd name="T58" fmla="*/ 437323 w 20000"/>
                  <a:gd name="T59" fmla="*/ 106482 h 20000"/>
                  <a:gd name="T60" fmla="*/ 399866 w 20000"/>
                  <a:gd name="T61" fmla="*/ 88087 h 20000"/>
                  <a:gd name="T62" fmla="*/ 366896 w 20000"/>
                  <a:gd name="T63" fmla="*/ 123581 h 20000"/>
                  <a:gd name="T64" fmla="*/ 290066 w 20000"/>
                  <a:gd name="T65" fmla="*/ 111534 h 20000"/>
                  <a:gd name="T66" fmla="*/ 249466 w 20000"/>
                  <a:gd name="T67" fmla="*/ 36757 h 20000"/>
                  <a:gd name="T68" fmla="*/ 203115 w 20000"/>
                  <a:gd name="T69" fmla="*/ 30410 h 20000"/>
                  <a:gd name="T70" fmla="*/ 217070 w 20000"/>
                  <a:gd name="T71" fmla="*/ 0 h 20000"/>
                  <a:gd name="T72" fmla="*/ 131385 w 20000"/>
                  <a:gd name="T73" fmla="*/ 15221 h 20000"/>
                  <a:gd name="T74" fmla="*/ 106005 w 20000"/>
                  <a:gd name="T75" fmla="*/ 39931 h 20000"/>
                  <a:gd name="T76" fmla="*/ 114248 w 20000"/>
                  <a:gd name="T77" fmla="*/ 157812 h 20000"/>
                  <a:gd name="T78" fmla="*/ 84421 w 20000"/>
                  <a:gd name="T79" fmla="*/ 155901 h 20000"/>
                  <a:gd name="T80" fmla="*/ 86951 w 20000"/>
                  <a:gd name="T81" fmla="*/ 199621 h 20000"/>
                  <a:gd name="T82" fmla="*/ 0 w 20000"/>
                  <a:gd name="T83" fmla="*/ 280130 h 20000"/>
                  <a:gd name="T84" fmla="*/ 7629 w 20000"/>
                  <a:gd name="T85" fmla="*/ 295967 h 2000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000"/>
                  <a:gd name="T130" fmla="*/ 0 h 20000"/>
                  <a:gd name="T131" fmla="*/ 20000 w 20000"/>
                  <a:gd name="T132" fmla="*/ 20000 h 2000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000" h="20000">
                    <a:moveTo>
                      <a:pt x="199" y="9139"/>
                    </a:moveTo>
                    <a:lnTo>
                      <a:pt x="381" y="9061"/>
                    </a:lnTo>
                    <a:lnTo>
                      <a:pt x="3344" y="9335"/>
                    </a:lnTo>
                    <a:lnTo>
                      <a:pt x="3377" y="11076"/>
                    </a:lnTo>
                    <a:lnTo>
                      <a:pt x="4023" y="10470"/>
                    </a:lnTo>
                    <a:lnTo>
                      <a:pt x="5414" y="11096"/>
                    </a:lnTo>
                    <a:lnTo>
                      <a:pt x="6523" y="14481"/>
                    </a:lnTo>
                    <a:lnTo>
                      <a:pt x="6142" y="17573"/>
                    </a:lnTo>
                    <a:lnTo>
                      <a:pt x="7798" y="17886"/>
                    </a:lnTo>
                    <a:lnTo>
                      <a:pt x="8775" y="19980"/>
                    </a:lnTo>
                    <a:lnTo>
                      <a:pt x="12003" y="18239"/>
                    </a:lnTo>
                    <a:lnTo>
                      <a:pt x="14950" y="19530"/>
                    </a:lnTo>
                    <a:lnTo>
                      <a:pt x="15795" y="19472"/>
                    </a:lnTo>
                    <a:lnTo>
                      <a:pt x="16209" y="18102"/>
                    </a:lnTo>
                    <a:lnTo>
                      <a:pt x="18825" y="17886"/>
                    </a:lnTo>
                    <a:lnTo>
                      <a:pt x="18377" y="15362"/>
                    </a:lnTo>
                    <a:lnTo>
                      <a:pt x="19685" y="15675"/>
                    </a:lnTo>
                    <a:lnTo>
                      <a:pt x="19983" y="13914"/>
                    </a:lnTo>
                    <a:lnTo>
                      <a:pt x="18460" y="11977"/>
                    </a:lnTo>
                    <a:lnTo>
                      <a:pt x="19950" y="11135"/>
                    </a:lnTo>
                    <a:lnTo>
                      <a:pt x="19470" y="10000"/>
                    </a:lnTo>
                    <a:lnTo>
                      <a:pt x="17930" y="9824"/>
                    </a:lnTo>
                    <a:lnTo>
                      <a:pt x="15281" y="9609"/>
                    </a:lnTo>
                    <a:lnTo>
                      <a:pt x="14570" y="10685"/>
                    </a:lnTo>
                    <a:lnTo>
                      <a:pt x="13609" y="8630"/>
                    </a:lnTo>
                    <a:lnTo>
                      <a:pt x="12649" y="8082"/>
                    </a:lnTo>
                    <a:lnTo>
                      <a:pt x="12020" y="8767"/>
                    </a:lnTo>
                    <a:lnTo>
                      <a:pt x="11490" y="6517"/>
                    </a:lnTo>
                    <a:lnTo>
                      <a:pt x="12235" y="5479"/>
                    </a:lnTo>
                    <a:lnTo>
                      <a:pt x="11407" y="3288"/>
                    </a:lnTo>
                    <a:lnTo>
                      <a:pt x="10430" y="2720"/>
                    </a:lnTo>
                    <a:lnTo>
                      <a:pt x="9570" y="3816"/>
                    </a:lnTo>
                    <a:lnTo>
                      <a:pt x="7566" y="3444"/>
                    </a:lnTo>
                    <a:lnTo>
                      <a:pt x="6507" y="1135"/>
                    </a:lnTo>
                    <a:lnTo>
                      <a:pt x="5298" y="939"/>
                    </a:lnTo>
                    <a:lnTo>
                      <a:pt x="5662" y="0"/>
                    </a:lnTo>
                    <a:lnTo>
                      <a:pt x="3427" y="470"/>
                    </a:lnTo>
                    <a:lnTo>
                      <a:pt x="2765" y="1233"/>
                    </a:lnTo>
                    <a:lnTo>
                      <a:pt x="2980" y="4873"/>
                    </a:lnTo>
                    <a:lnTo>
                      <a:pt x="2202" y="4814"/>
                    </a:lnTo>
                    <a:lnTo>
                      <a:pt x="2268" y="6164"/>
                    </a:lnTo>
                    <a:lnTo>
                      <a:pt x="0" y="8650"/>
                    </a:lnTo>
                    <a:lnTo>
                      <a:pt x="199" y="9139"/>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sp>
            <p:nvSpPr>
              <p:cNvPr id="36" name="Haute-Vienne">
                <a:hlinkHover r:id="" action="ppaction://macro?name=Affichage_nom_dept"/>
              </p:cNvPr>
              <p:cNvSpPr>
                <a:spLocks/>
              </p:cNvSpPr>
              <p:nvPr/>
            </p:nvSpPr>
            <p:spPr bwMode="auto">
              <a:xfrm>
                <a:off x="3884613" y="3911600"/>
                <a:ext cx="603250" cy="654050"/>
              </a:xfrm>
              <a:custGeom>
                <a:avLst/>
                <a:gdLst>
                  <a:gd name="T0" fmla="*/ 10165 w 20000"/>
                  <a:gd name="T1" fmla="*/ 453387 h 20000"/>
                  <a:gd name="T2" fmla="*/ 42559 w 20000"/>
                  <a:gd name="T3" fmla="*/ 398774 h 20000"/>
                  <a:gd name="T4" fmla="*/ 74290 w 20000"/>
                  <a:gd name="T5" fmla="*/ 408291 h 20000"/>
                  <a:gd name="T6" fmla="*/ 90819 w 20000"/>
                  <a:gd name="T7" fmla="*/ 316233 h 20000"/>
                  <a:gd name="T8" fmla="*/ 154945 w 20000"/>
                  <a:gd name="T9" fmla="*/ 289548 h 20000"/>
                  <a:gd name="T10" fmla="*/ 93986 w 20000"/>
                  <a:gd name="T11" fmla="*/ 233692 h 20000"/>
                  <a:gd name="T12" fmla="*/ 100954 w 20000"/>
                  <a:gd name="T13" fmla="*/ 180354 h 20000"/>
                  <a:gd name="T14" fmla="*/ 98420 w 20000"/>
                  <a:gd name="T15" fmla="*/ 111123 h 20000"/>
                  <a:gd name="T16" fmla="*/ 273695 w 20000"/>
                  <a:gd name="T17" fmla="*/ 10792 h 20000"/>
                  <a:gd name="T18" fmla="*/ 356249 w 20000"/>
                  <a:gd name="T19" fmla="*/ 0 h 20000"/>
                  <a:gd name="T20" fmla="*/ 387347 w 20000"/>
                  <a:gd name="T21" fmla="*/ 35548 h 20000"/>
                  <a:gd name="T22" fmla="*/ 393711 w 20000"/>
                  <a:gd name="T23" fmla="*/ 91436 h 20000"/>
                  <a:gd name="T24" fmla="*/ 365117 w 20000"/>
                  <a:gd name="T25" fmla="*/ 126984 h 20000"/>
                  <a:gd name="T26" fmla="*/ 368948 w 20000"/>
                  <a:gd name="T27" fmla="*/ 140980 h 20000"/>
                  <a:gd name="T28" fmla="*/ 417208 w 20000"/>
                  <a:gd name="T29" fmla="*/ 181597 h 20000"/>
                  <a:gd name="T30" fmla="*/ 452769 w 20000"/>
                  <a:gd name="T31" fmla="*/ 287030 h 20000"/>
                  <a:gd name="T32" fmla="*/ 418474 w 20000"/>
                  <a:gd name="T33" fmla="*/ 320027 h 20000"/>
                  <a:gd name="T34" fmla="*/ 480066 w 20000"/>
                  <a:gd name="T35" fmla="*/ 330197 h 20000"/>
                  <a:gd name="T36" fmla="*/ 474335 w 20000"/>
                  <a:gd name="T37" fmla="*/ 384189 h 20000"/>
                  <a:gd name="T38" fmla="*/ 543558 w 20000"/>
                  <a:gd name="T39" fmla="*/ 372122 h 20000"/>
                  <a:gd name="T40" fmla="*/ 596252 w 20000"/>
                  <a:gd name="T41" fmla="*/ 421633 h 20000"/>
                  <a:gd name="T42" fmla="*/ 602617 w 20000"/>
                  <a:gd name="T43" fmla="*/ 487692 h 20000"/>
                  <a:gd name="T44" fmla="*/ 294627 w 20000"/>
                  <a:gd name="T45" fmla="*/ 653429 h 20000"/>
                  <a:gd name="T46" fmla="*/ 227335 w 20000"/>
                  <a:gd name="T47" fmla="*/ 624847 h 20000"/>
                  <a:gd name="T48" fmla="*/ 252098 w 20000"/>
                  <a:gd name="T49" fmla="*/ 597540 h 20000"/>
                  <a:gd name="T50" fmla="*/ 214636 w 20000"/>
                  <a:gd name="T51" fmla="*/ 591817 h 20000"/>
                  <a:gd name="T52" fmla="*/ 185409 w 20000"/>
                  <a:gd name="T53" fmla="*/ 540376 h 20000"/>
                  <a:gd name="T54" fmla="*/ 111119 w 20000"/>
                  <a:gd name="T55" fmla="*/ 529584 h 20000"/>
                  <a:gd name="T56" fmla="*/ 83822 w 20000"/>
                  <a:gd name="T57" fmla="*/ 558166 h 20000"/>
                  <a:gd name="T58" fmla="*/ 52060 w 20000"/>
                  <a:gd name="T59" fmla="*/ 482591 h 20000"/>
                  <a:gd name="T60" fmla="*/ 0 w 20000"/>
                  <a:gd name="T61" fmla="*/ 464179 h 20000"/>
                  <a:gd name="T62" fmla="*/ 10165 w 20000"/>
                  <a:gd name="T63" fmla="*/ 453387 h 200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000"/>
                  <a:gd name="T97" fmla="*/ 0 h 20000"/>
                  <a:gd name="T98" fmla="*/ 20000 w 20000"/>
                  <a:gd name="T99" fmla="*/ 20000 h 200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000" h="20000">
                    <a:moveTo>
                      <a:pt x="337" y="13864"/>
                    </a:moveTo>
                    <a:lnTo>
                      <a:pt x="1411" y="12194"/>
                    </a:lnTo>
                    <a:lnTo>
                      <a:pt x="2463" y="12485"/>
                    </a:lnTo>
                    <a:lnTo>
                      <a:pt x="3011" y="9670"/>
                    </a:lnTo>
                    <a:lnTo>
                      <a:pt x="5137" y="8854"/>
                    </a:lnTo>
                    <a:lnTo>
                      <a:pt x="3116" y="7146"/>
                    </a:lnTo>
                    <a:lnTo>
                      <a:pt x="3347" y="5515"/>
                    </a:lnTo>
                    <a:lnTo>
                      <a:pt x="3263" y="3398"/>
                    </a:lnTo>
                    <a:lnTo>
                      <a:pt x="9074" y="330"/>
                    </a:lnTo>
                    <a:lnTo>
                      <a:pt x="11811" y="0"/>
                    </a:lnTo>
                    <a:lnTo>
                      <a:pt x="12842" y="1087"/>
                    </a:lnTo>
                    <a:lnTo>
                      <a:pt x="13053" y="2796"/>
                    </a:lnTo>
                    <a:lnTo>
                      <a:pt x="12105" y="3883"/>
                    </a:lnTo>
                    <a:lnTo>
                      <a:pt x="12232" y="4311"/>
                    </a:lnTo>
                    <a:lnTo>
                      <a:pt x="13832" y="5553"/>
                    </a:lnTo>
                    <a:lnTo>
                      <a:pt x="15011" y="8777"/>
                    </a:lnTo>
                    <a:lnTo>
                      <a:pt x="13874" y="9786"/>
                    </a:lnTo>
                    <a:lnTo>
                      <a:pt x="15916" y="10097"/>
                    </a:lnTo>
                    <a:lnTo>
                      <a:pt x="15726" y="11748"/>
                    </a:lnTo>
                    <a:lnTo>
                      <a:pt x="18021" y="11379"/>
                    </a:lnTo>
                    <a:lnTo>
                      <a:pt x="19768" y="12893"/>
                    </a:lnTo>
                    <a:lnTo>
                      <a:pt x="19979" y="14913"/>
                    </a:lnTo>
                    <a:lnTo>
                      <a:pt x="9768" y="19981"/>
                    </a:lnTo>
                    <a:lnTo>
                      <a:pt x="7537" y="19107"/>
                    </a:lnTo>
                    <a:lnTo>
                      <a:pt x="8358" y="18272"/>
                    </a:lnTo>
                    <a:lnTo>
                      <a:pt x="7116" y="18097"/>
                    </a:lnTo>
                    <a:lnTo>
                      <a:pt x="6147" y="16524"/>
                    </a:lnTo>
                    <a:lnTo>
                      <a:pt x="3684" y="16194"/>
                    </a:lnTo>
                    <a:lnTo>
                      <a:pt x="2779" y="17068"/>
                    </a:lnTo>
                    <a:lnTo>
                      <a:pt x="1726" y="14757"/>
                    </a:lnTo>
                    <a:lnTo>
                      <a:pt x="0" y="14194"/>
                    </a:lnTo>
                    <a:lnTo>
                      <a:pt x="337" y="13864"/>
                    </a:lnTo>
                    <a:close/>
                  </a:path>
                </a:pathLst>
              </a:custGeom>
              <a:grpFill/>
              <a:ln w="0">
                <a:solidFill>
                  <a:schemeClr val="accent1"/>
                </a:solidFill>
                <a:round/>
                <a:headEnd/>
                <a:tailEnd/>
              </a:ln>
            </p:spPr>
            <p:txBody>
              <a:bodyPr/>
              <a:lstStyle/>
              <a:p>
                <a:pPr defTabSz="1215856">
                  <a:defRPr/>
                </a:pPr>
                <a:endParaRPr lang="fr-FR" sz="2400">
                  <a:solidFill>
                    <a:srgbClr val="000000"/>
                  </a:solidFill>
                  <a:latin typeface="Arial" charset="0"/>
                  <a:cs typeface="Arial"/>
                </a:endParaRPr>
              </a:p>
            </p:txBody>
          </p:sp>
        </p:grpSp>
        <p:sp>
          <p:nvSpPr>
            <p:cNvPr id="17" name="Belfort">
              <a:hlinkHover r:id="" action="ppaction://macro?name=Affichage_nom_dept"/>
            </p:cNvPr>
            <p:cNvSpPr>
              <a:spLocks/>
            </p:cNvSpPr>
            <p:nvPr/>
          </p:nvSpPr>
          <p:spPr bwMode="auto">
            <a:xfrm>
              <a:off x="1403475" y="2265823"/>
              <a:ext cx="44172" cy="60205"/>
            </a:xfrm>
            <a:custGeom>
              <a:avLst/>
              <a:gdLst>
                <a:gd name="T0" fmla="*/ 2550 w 20000"/>
                <a:gd name="T1" fmla="*/ 57357 h 20000"/>
                <a:gd name="T2" fmla="*/ 29307 w 20000"/>
                <a:gd name="T3" fmla="*/ 179084 h 20000"/>
                <a:gd name="T4" fmla="*/ 94939 w 20000"/>
                <a:gd name="T5" fmla="*/ 208392 h 20000"/>
                <a:gd name="T6" fmla="*/ 73918 w 20000"/>
                <a:gd name="T7" fmla="*/ 222417 h 20000"/>
                <a:gd name="T8" fmla="*/ 94939 w 20000"/>
                <a:gd name="T9" fmla="*/ 264477 h 20000"/>
                <a:gd name="T10" fmla="*/ 114698 w 20000"/>
                <a:gd name="T11" fmla="*/ 222417 h 20000"/>
                <a:gd name="T12" fmla="*/ 183515 w 20000"/>
                <a:gd name="T13" fmla="*/ 212859 h 20000"/>
                <a:gd name="T14" fmla="*/ 153563 w 20000"/>
                <a:gd name="T15" fmla="*/ 148490 h 20000"/>
                <a:gd name="T16" fmla="*/ 119790 w 20000"/>
                <a:gd name="T17" fmla="*/ 149126 h 20000"/>
                <a:gd name="T18" fmla="*/ 129991 w 20000"/>
                <a:gd name="T19" fmla="*/ 65006 h 20000"/>
                <a:gd name="T20" fmla="*/ 42051 w 20000"/>
                <a:gd name="T21" fmla="*/ 7012 h 20000"/>
                <a:gd name="T22" fmla="*/ 37594 w 20000"/>
                <a:gd name="T23" fmla="*/ 0 h 20000"/>
                <a:gd name="T24" fmla="*/ 28037 w 20000"/>
                <a:gd name="T25" fmla="*/ 3181 h 20000"/>
                <a:gd name="T26" fmla="*/ 0 w 20000"/>
                <a:gd name="T27" fmla="*/ 50345 h 20000"/>
                <a:gd name="T28" fmla="*/ 2550 w 20000"/>
                <a:gd name="T29" fmla="*/ 57357 h 200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000"/>
                <a:gd name="T46" fmla="*/ 0 h 20000"/>
                <a:gd name="T47" fmla="*/ 20000 w 20000"/>
                <a:gd name="T48" fmla="*/ 20000 h 200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000" h="20000">
                  <a:moveTo>
                    <a:pt x="277" y="4327"/>
                  </a:moveTo>
                  <a:lnTo>
                    <a:pt x="3183" y="13510"/>
                  </a:lnTo>
                  <a:lnTo>
                    <a:pt x="10311" y="15721"/>
                  </a:lnTo>
                  <a:lnTo>
                    <a:pt x="8028" y="16779"/>
                  </a:lnTo>
                  <a:lnTo>
                    <a:pt x="10311" y="19952"/>
                  </a:lnTo>
                  <a:lnTo>
                    <a:pt x="12457" y="16779"/>
                  </a:lnTo>
                  <a:lnTo>
                    <a:pt x="19931" y="16058"/>
                  </a:lnTo>
                  <a:lnTo>
                    <a:pt x="16678" y="11202"/>
                  </a:lnTo>
                  <a:lnTo>
                    <a:pt x="13010" y="11250"/>
                  </a:lnTo>
                  <a:lnTo>
                    <a:pt x="14118" y="4904"/>
                  </a:lnTo>
                  <a:lnTo>
                    <a:pt x="4567" y="529"/>
                  </a:lnTo>
                  <a:lnTo>
                    <a:pt x="4083" y="0"/>
                  </a:lnTo>
                  <a:lnTo>
                    <a:pt x="3045" y="240"/>
                  </a:lnTo>
                  <a:lnTo>
                    <a:pt x="0" y="3798"/>
                  </a:lnTo>
                  <a:lnTo>
                    <a:pt x="277" y="4327"/>
                  </a:lnTo>
                  <a:close/>
                </a:path>
              </a:pathLst>
            </a:custGeom>
            <a:solidFill>
              <a:schemeClr val="accent1"/>
            </a:solidFill>
            <a:ln w="0">
              <a:solidFill>
                <a:schemeClr val="accent1"/>
              </a:solidFill>
              <a:round/>
              <a:headEnd/>
              <a:tailEnd/>
            </a:ln>
          </p:spPr>
          <p:txBody>
            <a:bodyPr lIns="151312" tIns="75659" rIns="151312" bIns="75659"/>
            <a:lstStyle/>
            <a:p>
              <a:pPr defTabSz="1215856">
                <a:defRPr/>
              </a:pPr>
              <a:endParaRPr lang="fr-FR" sz="2400">
                <a:solidFill>
                  <a:srgbClr val="000000"/>
                </a:solidFill>
                <a:latin typeface="Arial" charset="0"/>
                <a:cs typeface="Arial"/>
              </a:endParaRPr>
            </a:p>
          </p:txBody>
        </p:sp>
        <p:sp>
          <p:nvSpPr>
            <p:cNvPr id="18" name="Essone">
              <a:hlinkHover r:id="" action="ppaction://macro?name=Affichage_nom_dept"/>
            </p:cNvPr>
            <p:cNvSpPr>
              <a:spLocks/>
            </p:cNvSpPr>
            <p:nvPr/>
          </p:nvSpPr>
          <p:spPr bwMode="auto">
            <a:xfrm>
              <a:off x="868170" y="2123816"/>
              <a:ext cx="73293" cy="76566"/>
            </a:xfrm>
            <a:custGeom>
              <a:avLst/>
              <a:gdLst>
                <a:gd name="T0" fmla="*/ 4442 w 20000"/>
                <a:gd name="T1" fmla="*/ 216940 h 20000"/>
                <a:gd name="T2" fmla="*/ 32353 w 20000"/>
                <a:gd name="T3" fmla="*/ 335911 h 20000"/>
                <a:gd name="T4" fmla="*/ 131306 w 20000"/>
                <a:gd name="T5" fmla="*/ 297746 h 20000"/>
                <a:gd name="T6" fmla="*/ 148437 w 20000"/>
                <a:gd name="T7" fmla="*/ 327009 h 20000"/>
                <a:gd name="T8" fmla="*/ 218843 w 20000"/>
                <a:gd name="T9" fmla="*/ 314927 h 20000"/>
                <a:gd name="T10" fmla="*/ 216948 w 20000"/>
                <a:gd name="T11" fmla="*/ 304746 h 20000"/>
                <a:gd name="T12" fmla="*/ 281638 w 20000"/>
                <a:gd name="T13" fmla="*/ 255744 h 20000"/>
                <a:gd name="T14" fmla="*/ 264522 w 20000"/>
                <a:gd name="T15" fmla="*/ 178775 h 20000"/>
                <a:gd name="T16" fmla="*/ 302575 w 20000"/>
                <a:gd name="T17" fmla="*/ 59805 h 20000"/>
                <a:gd name="T18" fmla="*/ 187127 w 20000"/>
                <a:gd name="T19" fmla="*/ 20361 h 20000"/>
                <a:gd name="T20" fmla="*/ 144632 w 20000"/>
                <a:gd name="T21" fmla="*/ 0 h 20000"/>
                <a:gd name="T22" fmla="*/ 44405 w 20000"/>
                <a:gd name="T23" fmla="*/ 81428 h 20000"/>
                <a:gd name="T24" fmla="*/ 66601 w 20000"/>
                <a:gd name="T25" fmla="*/ 106249 h 20000"/>
                <a:gd name="T26" fmla="*/ 46300 w 20000"/>
                <a:gd name="T27" fmla="*/ 148873 h 20000"/>
                <a:gd name="T28" fmla="*/ 12053 w 20000"/>
                <a:gd name="T29" fmla="*/ 144414 h 20000"/>
                <a:gd name="T30" fmla="*/ 31716 w 20000"/>
                <a:gd name="T31" fmla="*/ 164135 h 20000"/>
                <a:gd name="T32" fmla="*/ 0 w 20000"/>
                <a:gd name="T33" fmla="*/ 208678 h 20000"/>
                <a:gd name="T34" fmla="*/ 4442 w 20000"/>
                <a:gd name="T35" fmla="*/ 216940 h 200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000"/>
                <a:gd name="T55" fmla="*/ 0 h 20000"/>
                <a:gd name="T56" fmla="*/ 20000 w 20000"/>
                <a:gd name="T57" fmla="*/ 20000 h 200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000" h="20000">
                  <a:moveTo>
                    <a:pt x="293" y="12892"/>
                  </a:moveTo>
                  <a:lnTo>
                    <a:pt x="2134" y="19962"/>
                  </a:lnTo>
                  <a:lnTo>
                    <a:pt x="8661" y="17694"/>
                  </a:lnTo>
                  <a:lnTo>
                    <a:pt x="9791" y="19433"/>
                  </a:lnTo>
                  <a:lnTo>
                    <a:pt x="14435" y="18715"/>
                  </a:lnTo>
                  <a:lnTo>
                    <a:pt x="14310" y="18110"/>
                  </a:lnTo>
                  <a:lnTo>
                    <a:pt x="18577" y="15198"/>
                  </a:lnTo>
                  <a:lnTo>
                    <a:pt x="17448" y="10624"/>
                  </a:lnTo>
                  <a:lnTo>
                    <a:pt x="19958" y="3554"/>
                  </a:lnTo>
                  <a:lnTo>
                    <a:pt x="12343" y="1210"/>
                  </a:lnTo>
                  <a:lnTo>
                    <a:pt x="9540" y="0"/>
                  </a:lnTo>
                  <a:lnTo>
                    <a:pt x="2929" y="4839"/>
                  </a:lnTo>
                  <a:lnTo>
                    <a:pt x="4393" y="6314"/>
                  </a:lnTo>
                  <a:lnTo>
                    <a:pt x="3054" y="8847"/>
                  </a:lnTo>
                  <a:lnTo>
                    <a:pt x="795" y="8582"/>
                  </a:lnTo>
                  <a:lnTo>
                    <a:pt x="2092" y="9754"/>
                  </a:lnTo>
                  <a:lnTo>
                    <a:pt x="0" y="12401"/>
                  </a:lnTo>
                  <a:lnTo>
                    <a:pt x="293" y="12892"/>
                  </a:lnTo>
                  <a:close/>
                </a:path>
              </a:pathLst>
            </a:custGeom>
            <a:solidFill>
              <a:schemeClr val="accent1"/>
            </a:solidFill>
            <a:ln w="3175" algn="ctr">
              <a:solidFill>
                <a:schemeClr val="accent1"/>
              </a:solidFill>
              <a:round/>
              <a:headEnd/>
              <a:tailEnd/>
            </a:ln>
            <a:effectLst/>
          </p:spPr>
          <p:txBody>
            <a:bodyPr lIns="151312" tIns="75659" rIns="151312" bIns="75659"/>
            <a:lstStyle/>
            <a:p>
              <a:pPr defTabSz="1215856">
                <a:defRPr/>
              </a:pPr>
              <a:endParaRPr lang="fr-FR" sz="2400">
                <a:solidFill>
                  <a:srgbClr val="000000"/>
                </a:solidFill>
                <a:latin typeface="Arial" charset="0"/>
                <a:cs typeface="Arial"/>
              </a:endParaRPr>
            </a:p>
          </p:txBody>
        </p:sp>
        <p:sp>
          <p:nvSpPr>
            <p:cNvPr id="19" name="Hauts-de-Seine">
              <a:hlinkHover r:id="" action="ppaction://macro?name=Affichage_nom_dept"/>
            </p:cNvPr>
            <p:cNvSpPr>
              <a:spLocks/>
            </p:cNvSpPr>
            <p:nvPr/>
          </p:nvSpPr>
          <p:spPr bwMode="auto">
            <a:xfrm>
              <a:off x="895005" y="2096985"/>
              <a:ext cx="19632" cy="31739"/>
            </a:xfrm>
            <a:custGeom>
              <a:avLst/>
              <a:gdLst>
                <a:gd name="T0" fmla="*/ 644 w 20000"/>
                <a:gd name="T1" fmla="*/ 76486 h 20000"/>
                <a:gd name="T2" fmla="*/ 33413 w 20000"/>
                <a:gd name="T3" fmla="*/ 118207 h 20000"/>
                <a:gd name="T4" fmla="*/ 76465 w 20000"/>
                <a:gd name="T5" fmla="*/ 139071 h 20000"/>
                <a:gd name="T6" fmla="*/ 71323 w 20000"/>
                <a:gd name="T7" fmla="*/ 132750 h 20000"/>
                <a:gd name="T8" fmla="*/ 75821 w 20000"/>
                <a:gd name="T9" fmla="*/ 125793 h 20000"/>
                <a:gd name="T10" fmla="*/ 80318 w 20000"/>
                <a:gd name="T11" fmla="*/ 92293 h 20000"/>
                <a:gd name="T12" fmla="*/ 35340 w 20000"/>
                <a:gd name="T13" fmla="*/ 68271 h 20000"/>
                <a:gd name="T14" fmla="*/ 33413 w 20000"/>
                <a:gd name="T15" fmla="*/ 61314 h 20000"/>
                <a:gd name="T16" fmla="*/ 77748 w 20000"/>
                <a:gd name="T17" fmla="*/ 33500 h 20000"/>
                <a:gd name="T18" fmla="*/ 64899 w 20000"/>
                <a:gd name="T19" fmla="*/ 0 h 20000"/>
                <a:gd name="T20" fmla="*/ 24418 w 20000"/>
                <a:gd name="T21" fmla="*/ 26550 h 20000"/>
                <a:gd name="T22" fmla="*/ 0 w 20000"/>
                <a:gd name="T23" fmla="*/ 76486 h 20000"/>
                <a:gd name="T24" fmla="*/ 644 w 20000"/>
                <a:gd name="T25" fmla="*/ 76486 h 2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000"/>
                <a:gd name="T40" fmla="*/ 0 h 20000"/>
                <a:gd name="T41" fmla="*/ 20000 w 20000"/>
                <a:gd name="T42" fmla="*/ 20000 h 200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000" h="20000">
                  <a:moveTo>
                    <a:pt x="159" y="10950"/>
                  </a:moveTo>
                  <a:lnTo>
                    <a:pt x="8254" y="16923"/>
                  </a:lnTo>
                  <a:lnTo>
                    <a:pt x="18889" y="19910"/>
                  </a:lnTo>
                  <a:lnTo>
                    <a:pt x="17619" y="19005"/>
                  </a:lnTo>
                  <a:lnTo>
                    <a:pt x="18730" y="18009"/>
                  </a:lnTo>
                  <a:lnTo>
                    <a:pt x="19841" y="13213"/>
                  </a:lnTo>
                  <a:lnTo>
                    <a:pt x="8730" y="9774"/>
                  </a:lnTo>
                  <a:lnTo>
                    <a:pt x="8254" y="8778"/>
                  </a:lnTo>
                  <a:lnTo>
                    <a:pt x="19206" y="4796"/>
                  </a:lnTo>
                  <a:lnTo>
                    <a:pt x="16032" y="0"/>
                  </a:lnTo>
                  <a:lnTo>
                    <a:pt x="6032" y="3801"/>
                  </a:lnTo>
                  <a:lnTo>
                    <a:pt x="0" y="10950"/>
                  </a:lnTo>
                  <a:lnTo>
                    <a:pt x="159" y="10950"/>
                  </a:lnTo>
                  <a:close/>
                </a:path>
              </a:pathLst>
            </a:custGeom>
            <a:solidFill>
              <a:schemeClr val="accent1"/>
            </a:solidFill>
            <a:ln w="0">
              <a:solidFill>
                <a:schemeClr val="accent1"/>
              </a:solidFill>
              <a:round/>
              <a:headEnd/>
              <a:tailEnd/>
            </a:ln>
          </p:spPr>
          <p:txBody>
            <a:bodyPr lIns="151312" tIns="75659" rIns="151312" bIns="75659"/>
            <a:lstStyle/>
            <a:p>
              <a:pPr defTabSz="1215856">
                <a:defRPr/>
              </a:pPr>
              <a:endParaRPr lang="fr-FR" sz="2400">
                <a:solidFill>
                  <a:srgbClr val="000000"/>
                </a:solidFill>
                <a:latin typeface="Arial" charset="0"/>
                <a:cs typeface="Arial"/>
              </a:endParaRPr>
            </a:p>
          </p:txBody>
        </p:sp>
        <p:sp>
          <p:nvSpPr>
            <p:cNvPr id="20" name="Seine-Saint-Denis">
              <a:hlinkHover r:id="" action="ppaction://macro?name=Affichage_nom_dept"/>
            </p:cNvPr>
            <p:cNvSpPr>
              <a:spLocks/>
            </p:cNvSpPr>
            <p:nvPr/>
          </p:nvSpPr>
          <p:spPr bwMode="auto">
            <a:xfrm>
              <a:off x="910052" y="2088478"/>
              <a:ext cx="33047" cy="31084"/>
            </a:xfrm>
            <a:custGeom>
              <a:avLst/>
              <a:gdLst>
                <a:gd name="T0" fmla="*/ 1906 w 20000"/>
                <a:gd name="T1" fmla="*/ 36493 h 20000"/>
                <a:gd name="T2" fmla="*/ 1906 w 20000"/>
                <a:gd name="T3" fmla="*/ 38377 h 20000"/>
                <a:gd name="T4" fmla="*/ 14640 w 20000"/>
                <a:gd name="T5" fmla="*/ 71095 h 20000"/>
                <a:gd name="T6" fmla="*/ 58553 w 20000"/>
                <a:gd name="T7" fmla="*/ 107582 h 20000"/>
                <a:gd name="T8" fmla="*/ 137478 w 20000"/>
                <a:gd name="T9" fmla="*/ 135897 h 20000"/>
                <a:gd name="T10" fmla="*/ 120932 w 20000"/>
                <a:gd name="T11" fmla="*/ 0 h 20000"/>
                <a:gd name="T12" fmla="*/ 77012 w 20000"/>
                <a:gd name="T13" fmla="*/ 34602 h 20000"/>
                <a:gd name="T14" fmla="*/ 0 w 20000"/>
                <a:gd name="T15" fmla="*/ 32083 h 20000"/>
                <a:gd name="T16" fmla="*/ 1906 w 20000"/>
                <a:gd name="T17" fmla="*/ 36493 h 2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000"/>
                <a:gd name="T28" fmla="*/ 0 h 20000"/>
                <a:gd name="T29" fmla="*/ 20000 w 20000"/>
                <a:gd name="T30" fmla="*/ 20000 h 2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000" h="20000">
                  <a:moveTo>
                    <a:pt x="276" y="5346"/>
                  </a:moveTo>
                  <a:lnTo>
                    <a:pt x="276" y="5622"/>
                  </a:lnTo>
                  <a:lnTo>
                    <a:pt x="2120" y="10415"/>
                  </a:lnTo>
                  <a:lnTo>
                    <a:pt x="8479" y="15760"/>
                  </a:lnTo>
                  <a:lnTo>
                    <a:pt x="19908" y="19908"/>
                  </a:lnTo>
                  <a:lnTo>
                    <a:pt x="17512" y="0"/>
                  </a:lnTo>
                  <a:lnTo>
                    <a:pt x="11152" y="5069"/>
                  </a:lnTo>
                  <a:lnTo>
                    <a:pt x="0" y="4700"/>
                  </a:lnTo>
                  <a:lnTo>
                    <a:pt x="276" y="5346"/>
                  </a:lnTo>
                  <a:close/>
                </a:path>
              </a:pathLst>
            </a:custGeom>
            <a:solidFill>
              <a:schemeClr val="accent1"/>
            </a:solidFill>
            <a:ln w="0">
              <a:solidFill>
                <a:schemeClr val="accent1"/>
              </a:solidFill>
              <a:round/>
              <a:headEnd/>
              <a:tailEnd/>
            </a:ln>
          </p:spPr>
          <p:txBody>
            <a:bodyPr lIns="151312" tIns="75659" rIns="151312" bIns="75659"/>
            <a:lstStyle/>
            <a:p>
              <a:pPr defTabSz="1215856">
                <a:defRPr/>
              </a:pPr>
              <a:endParaRPr lang="fr-FR" sz="2400">
                <a:solidFill>
                  <a:srgbClr val="000000"/>
                </a:solidFill>
                <a:latin typeface="Arial" charset="0"/>
                <a:cs typeface="Arial"/>
              </a:endParaRPr>
            </a:p>
          </p:txBody>
        </p:sp>
        <p:sp>
          <p:nvSpPr>
            <p:cNvPr id="21" name="Val_de-Marne">
              <a:hlinkHover r:id="" action="ppaction://macro?name=Affichage_nom_dept"/>
            </p:cNvPr>
            <p:cNvSpPr>
              <a:spLocks/>
            </p:cNvSpPr>
            <p:nvPr/>
          </p:nvSpPr>
          <p:spPr bwMode="auto">
            <a:xfrm>
              <a:off x="912347" y="2113018"/>
              <a:ext cx="30757" cy="24868"/>
            </a:xfrm>
            <a:custGeom>
              <a:avLst/>
              <a:gdLst>
                <a:gd name="T0" fmla="*/ 4436 w 20000"/>
                <a:gd name="T1" fmla="*/ 56680 h 20000"/>
                <a:gd name="T2" fmla="*/ 8236 w 20000"/>
                <a:gd name="T3" fmla="*/ 22291 h 20000"/>
                <a:gd name="T4" fmla="*/ 67142 w 20000"/>
                <a:gd name="T5" fmla="*/ 21650 h 20000"/>
                <a:gd name="T6" fmla="*/ 49410 w 20000"/>
                <a:gd name="T7" fmla="*/ 0 h 20000"/>
                <a:gd name="T8" fmla="*/ 127951 w 20000"/>
                <a:gd name="T9" fmla="*/ 28020 h 20000"/>
                <a:gd name="T10" fmla="*/ 120352 w 20000"/>
                <a:gd name="T11" fmla="*/ 108903 h 20000"/>
                <a:gd name="T12" fmla="*/ 5066 w 20000"/>
                <a:gd name="T13" fmla="*/ 69414 h 20000"/>
                <a:gd name="T14" fmla="*/ 0 w 20000"/>
                <a:gd name="T15" fmla="*/ 63050 h 20000"/>
                <a:gd name="T16" fmla="*/ 4436 w 20000"/>
                <a:gd name="T17" fmla="*/ 56680 h 2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000"/>
                <a:gd name="T28" fmla="*/ 0 h 20000"/>
                <a:gd name="T29" fmla="*/ 20000 w 20000"/>
                <a:gd name="T30" fmla="*/ 20000 h 2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000" h="20000">
                  <a:moveTo>
                    <a:pt x="690" y="10349"/>
                  </a:moveTo>
                  <a:lnTo>
                    <a:pt x="1281" y="4070"/>
                  </a:lnTo>
                  <a:lnTo>
                    <a:pt x="10443" y="3953"/>
                  </a:lnTo>
                  <a:lnTo>
                    <a:pt x="7685" y="0"/>
                  </a:lnTo>
                  <a:lnTo>
                    <a:pt x="19901" y="5116"/>
                  </a:lnTo>
                  <a:lnTo>
                    <a:pt x="18719" y="19884"/>
                  </a:lnTo>
                  <a:lnTo>
                    <a:pt x="788" y="12674"/>
                  </a:lnTo>
                  <a:lnTo>
                    <a:pt x="0" y="11512"/>
                  </a:lnTo>
                  <a:lnTo>
                    <a:pt x="690" y="10349"/>
                  </a:lnTo>
                  <a:close/>
                </a:path>
              </a:pathLst>
            </a:custGeom>
            <a:solidFill>
              <a:schemeClr val="accent1"/>
            </a:solidFill>
            <a:ln w="0">
              <a:solidFill>
                <a:schemeClr val="accent1"/>
              </a:solidFill>
              <a:round/>
              <a:headEnd/>
              <a:tailEnd/>
            </a:ln>
          </p:spPr>
          <p:txBody>
            <a:bodyPr lIns="151312" tIns="75659" rIns="151312" bIns="75659"/>
            <a:lstStyle/>
            <a:p>
              <a:pPr defTabSz="1215856">
                <a:defRPr/>
              </a:pPr>
              <a:endParaRPr lang="fr-FR" sz="2400">
                <a:solidFill>
                  <a:srgbClr val="000000"/>
                </a:solidFill>
                <a:latin typeface="Arial" charset="0"/>
                <a:cs typeface="Arial"/>
              </a:endParaRPr>
            </a:p>
          </p:txBody>
        </p:sp>
        <p:sp>
          <p:nvSpPr>
            <p:cNvPr id="22" name="Val-d'Oise">
              <a:hlinkHover r:id="" action="ppaction://macro?name=Affichage_nom_dept"/>
            </p:cNvPr>
            <p:cNvSpPr>
              <a:spLocks/>
            </p:cNvSpPr>
            <p:nvPr/>
          </p:nvSpPr>
          <p:spPr bwMode="auto">
            <a:xfrm>
              <a:off x="837417" y="2051504"/>
              <a:ext cx="106341" cy="51698"/>
            </a:xfrm>
            <a:custGeom>
              <a:avLst/>
              <a:gdLst>
                <a:gd name="T0" fmla="*/ 2538 w 20000"/>
                <a:gd name="T1" fmla="*/ 110317 h 20000"/>
                <a:gd name="T2" fmla="*/ 64963 w 20000"/>
                <a:gd name="T3" fmla="*/ 119886 h 20000"/>
                <a:gd name="T4" fmla="*/ 69420 w 20000"/>
                <a:gd name="T5" fmla="*/ 119886 h 20000"/>
                <a:gd name="T6" fmla="*/ 77695 w 20000"/>
                <a:gd name="T7" fmla="*/ 123075 h 20000"/>
                <a:gd name="T8" fmla="*/ 78975 w 20000"/>
                <a:gd name="T9" fmla="*/ 123075 h 20000"/>
                <a:gd name="T10" fmla="*/ 187872 w 20000"/>
                <a:gd name="T11" fmla="*/ 167070 h 20000"/>
                <a:gd name="T12" fmla="*/ 227988 w 20000"/>
                <a:gd name="T13" fmla="*/ 153041 h 20000"/>
                <a:gd name="T14" fmla="*/ 263648 w 20000"/>
                <a:gd name="T15" fmla="*/ 226377 h 20000"/>
                <a:gd name="T16" fmla="*/ 304404 w 20000"/>
                <a:gd name="T17" fmla="*/ 199590 h 20000"/>
                <a:gd name="T18" fmla="*/ 304404 w 20000"/>
                <a:gd name="T19" fmla="*/ 197683 h 20000"/>
                <a:gd name="T20" fmla="*/ 302506 w 20000"/>
                <a:gd name="T21" fmla="*/ 193858 h 20000"/>
                <a:gd name="T22" fmla="*/ 379562 w 20000"/>
                <a:gd name="T23" fmla="*/ 196400 h 20000"/>
                <a:gd name="T24" fmla="*/ 423495 w 20000"/>
                <a:gd name="T25" fmla="*/ 161327 h 20000"/>
                <a:gd name="T26" fmla="*/ 440685 w 20000"/>
                <a:gd name="T27" fmla="*/ 112871 h 20000"/>
                <a:gd name="T28" fmla="*/ 317776 w 20000"/>
                <a:gd name="T29" fmla="*/ 38263 h 20000"/>
                <a:gd name="T30" fmla="*/ 273202 w 20000"/>
                <a:gd name="T31" fmla="*/ 59943 h 20000"/>
                <a:gd name="T32" fmla="*/ 213337 w 20000"/>
                <a:gd name="T33" fmla="*/ 21680 h 20000"/>
                <a:gd name="T34" fmla="*/ 126087 w 20000"/>
                <a:gd name="T35" fmla="*/ 51657 h 20000"/>
                <a:gd name="T36" fmla="*/ 59866 w 20000"/>
                <a:gd name="T37" fmla="*/ 37627 h 20000"/>
                <a:gd name="T38" fmla="*/ 45214 w 20000"/>
                <a:gd name="T39" fmla="*/ 0 h 20000"/>
                <a:gd name="T40" fmla="*/ 0 w 20000"/>
                <a:gd name="T41" fmla="*/ 104574 h 20000"/>
                <a:gd name="T42" fmla="*/ 2538 w 20000"/>
                <a:gd name="T43" fmla="*/ 110317 h 200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000"/>
                <a:gd name="T67" fmla="*/ 0 h 20000"/>
                <a:gd name="T68" fmla="*/ 20000 w 20000"/>
                <a:gd name="T69" fmla="*/ 20000 h 200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000" h="20000">
                  <a:moveTo>
                    <a:pt x="115" y="9719"/>
                  </a:moveTo>
                  <a:lnTo>
                    <a:pt x="2944" y="10562"/>
                  </a:lnTo>
                  <a:lnTo>
                    <a:pt x="3146" y="10562"/>
                  </a:lnTo>
                  <a:lnTo>
                    <a:pt x="3521" y="10843"/>
                  </a:lnTo>
                  <a:lnTo>
                    <a:pt x="3579" y="10843"/>
                  </a:lnTo>
                  <a:lnTo>
                    <a:pt x="8514" y="14719"/>
                  </a:lnTo>
                  <a:lnTo>
                    <a:pt x="10332" y="13483"/>
                  </a:lnTo>
                  <a:lnTo>
                    <a:pt x="11948" y="19944"/>
                  </a:lnTo>
                  <a:lnTo>
                    <a:pt x="13795" y="17584"/>
                  </a:lnTo>
                  <a:lnTo>
                    <a:pt x="13795" y="17416"/>
                  </a:lnTo>
                  <a:lnTo>
                    <a:pt x="13709" y="17079"/>
                  </a:lnTo>
                  <a:lnTo>
                    <a:pt x="17201" y="17303"/>
                  </a:lnTo>
                  <a:lnTo>
                    <a:pt x="19192" y="14213"/>
                  </a:lnTo>
                  <a:lnTo>
                    <a:pt x="19971" y="9944"/>
                  </a:lnTo>
                  <a:lnTo>
                    <a:pt x="14401" y="3371"/>
                  </a:lnTo>
                  <a:lnTo>
                    <a:pt x="12381" y="5281"/>
                  </a:lnTo>
                  <a:lnTo>
                    <a:pt x="9668" y="1910"/>
                  </a:lnTo>
                  <a:lnTo>
                    <a:pt x="5714" y="4551"/>
                  </a:lnTo>
                  <a:lnTo>
                    <a:pt x="2713" y="3315"/>
                  </a:lnTo>
                  <a:lnTo>
                    <a:pt x="2049" y="0"/>
                  </a:lnTo>
                  <a:lnTo>
                    <a:pt x="0" y="9213"/>
                  </a:lnTo>
                  <a:lnTo>
                    <a:pt x="115" y="9719"/>
                  </a:lnTo>
                  <a:close/>
                </a:path>
              </a:pathLst>
            </a:custGeom>
            <a:solidFill>
              <a:schemeClr val="accent1"/>
            </a:solidFill>
            <a:ln w="0">
              <a:solidFill>
                <a:schemeClr val="accent1"/>
              </a:solidFill>
              <a:round/>
              <a:headEnd/>
              <a:tailEnd/>
            </a:ln>
          </p:spPr>
          <p:txBody>
            <a:bodyPr lIns="151312" tIns="75659" rIns="151312" bIns="75659"/>
            <a:lstStyle/>
            <a:p>
              <a:pPr defTabSz="1215856">
                <a:defRPr/>
              </a:pPr>
              <a:endParaRPr lang="fr-FR" sz="2400">
                <a:solidFill>
                  <a:srgbClr val="000000"/>
                </a:solidFill>
                <a:latin typeface="Arial" charset="0"/>
                <a:cs typeface="Arial"/>
              </a:endParaRPr>
            </a:p>
          </p:txBody>
        </p:sp>
        <p:pic>
          <p:nvPicPr>
            <p:cNvPr id="23" name="Picture 24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09534" y="1898440"/>
              <a:ext cx="681570" cy="1018877"/>
            </a:xfrm>
            <a:prstGeom prst="rect">
              <a:avLst/>
            </a:prstGeom>
          </p:spPr>
        </p:pic>
      </p:grpSp>
      <p:pic>
        <p:nvPicPr>
          <p:cNvPr id="114" name="Picture 24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60263" y="5599432"/>
            <a:ext cx="618075" cy="712283"/>
          </a:xfrm>
          <a:prstGeom prst="rect">
            <a:avLst/>
          </a:prstGeom>
        </p:spPr>
      </p:pic>
      <p:grpSp>
        <p:nvGrpSpPr>
          <p:cNvPr id="230" name="Groupe 229"/>
          <p:cNvGrpSpPr/>
          <p:nvPr/>
        </p:nvGrpSpPr>
        <p:grpSpPr>
          <a:xfrm>
            <a:off x="992898" y="3162487"/>
            <a:ext cx="347484" cy="460776"/>
            <a:chOff x="474638" y="2463681"/>
            <a:chExt cx="500922" cy="587672"/>
          </a:xfrm>
        </p:grpSpPr>
        <p:sp>
          <p:nvSpPr>
            <p:cNvPr id="113" name="Down Arrow 6"/>
            <p:cNvSpPr/>
            <p:nvPr/>
          </p:nvSpPr>
          <p:spPr bwMode="auto">
            <a:xfrm>
              <a:off x="781212" y="2463681"/>
              <a:ext cx="194348" cy="587672"/>
            </a:xfrm>
            <a:prstGeom prst="downArrow">
              <a:avLst>
                <a:gd name="adj1" fmla="val 50000"/>
                <a:gd name="adj2" fmla="val 57842"/>
              </a:avLst>
            </a:prstGeom>
            <a:solidFill>
              <a:schemeClr val="accent1"/>
            </a:solidFill>
            <a:ln w="9525" cap="flat" cmpd="sng" algn="ctr">
              <a:solidFill>
                <a:schemeClr val="accent1"/>
              </a:solidFill>
              <a:prstDash val="solid"/>
              <a:round/>
              <a:headEnd type="none" w="med" len="med"/>
              <a:tailEnd type="none" w="med" len="med"/>
            </a:ln>
            <a:effectLst/>
            <a:extLst/>
          </p:spPr>
          <p:txBody>
            <a:bodyPr vert="horz" wrap="square" lIns="106316" tIns="53157" rIns="106316" bIns="53157" numCol="1" rtlCol="0" anchor="t" anchorCtr="0" compatLnSpc="1">
              <a:prstTxWarp prst="textNoShape">
                <a:avLst/>
              </a:prstTxWarp>
            </a:bodyPr>
            <a:lstStyle/>
            <a:p>
              <a:pPr defTabSz="1063172" eaLnBrk="0" hangingPunct="0"/>
              <a:endParaRPr lang="fr-FR" sz="2800">
                <a:solidFill>
                  <a:srgbClr val="000000"/>
                </a:solidFill>
                <a:latin typeface="Times" pitchFamily="18" charset="0"/>
              </a:endParaRPr>
            </a:p>
          </p:txBody>
        </p:sp>
        <p:sp>
          <p:nvSpPr>
            <p:cNvPr id="115" name="Down Arrow 247"/>
            <p:cNvSpPr/>
            <p:nvPr/>
          </p:nvSpPr>
          <p:spPr bwMode="auto">
            <a:xfrm flipV="1">
              <a:off x="474638" y="2463681"/>
              <a:ext cx="194348" cy="587672"/>
            </a:xfrm>
            <a:prstGeom prst="downArrow">
              <a:avLst/>
            </a:prstGeom>
            <a:solidFill>
              <a:schemeClr val="accent1"/>
            </a:solidFill>
            <a:ln w="9525" cap="flat" cmpd="sng" algn="ctr">
              <a:solidFill>
                <a:schemeClr val="accent1"/>
              </a:solidFill>
              <a:prstDash val="solid"/>
              <a:round/>
              <a:headEnd type="none" w="med" len="med"/>
              <a:tailEnd type="none" w="med" len="med"/>
            </a:ln>
            <a:effectLst/>
            <a:extLst/>
          </p:spPr>
          <p:txBody>
            <a:bodyPr vert="horz" wrap="square" lIns="106316" tIns="53157" rIns="106316" bIns="53157" numCol="1" rtlCol="0" anchor="t" anchorCtr="0" compatLnSpc="1">
              <a:prstTxWarp prst="textNoShape">
                <a:avLst/>
              </a:prstTxWarp>
            </a:bodyPr>
            <a:lstStyle/>
            <a:p>
              <a:pPr defTabSz="1063172" eaLnBrk="0" hangingPunct="0"/>
              <a:endParaRPr lang="fr-FR" sz="2800">
                <a:solidFill>
                  <a:srgbClr val="000000"/>
                </a:solidFill>
                <a:latin typeface="Times" pitchFamily="18" charset="0"/>
              </a:endParaRPr>
            </a:p>
          </p:txBody>
        </p:sp>
      </p:grpSp>
      <p:grpSp>
        <p:nvGrpSpPr>
          <p:cNvPr id="124" name="Groupe 123"/>
          <p:cNvGrpSpPr>
            <a:grpSpLocks noChangeAspect="1"/>
          </p:cNvGrpSpPr>
          <p:nvPr/>
        </p:nvGrpSpPr>
        <p:grpSpPr>
          <a:xfrm>
            <a:off x="536849" y="3737157"/>
            <a:ext cx="1161361" cy="1153435"/>
            <a:chOff x="2137866" y="1485284"/>
            <a:chExt cx="4494672" cy="4463996"/>
          </a:xfrm>
        </p:grpSpPr>
        <p:grpSp>
          <p:nvGrpSpPr>
            <p:cNvPr id="125" name="Groupe 14"/>
            <p:cNvGrpSpPr>
              <a:grpSpLocks/>
            </p:cNvGrpSpPr>
            <p:nvPr/>
          </p:nvGrpSpPr>
          <p:grpSpPr bwMode="auto">
            <a:xfrm>
              <a:off x="3134823" y="1485284"/>
              <a:ext cx="2019694" cy="1445967"/>
              <a:chOff x="2835275" y="720725"/>
              <a:chExt cx="2741613" cy="1962150"/>
            </a:xfrm>
            <a:solidFill>
              <a:schemeClr val="tx2">
                <a:lumMod val="40000"/>
                <a:lumOff val="60000"/>
              </a:schemeClr>
            </a:solidFill>
          </p:grpSpPr>
          <p:sp>
            <p:nvSpPr>
              <p:cNvPr id="220" name="Aisne">
                <a:hlinkHover r:id="" action="ppaction://macro?name=Affichage_nom_dept"/>
              </p:cNvPr>
              <p:cNvSpPr>
                <a:spLocks/>
              </p:cNvSpPr>
              <p:nvPr/>
            </p:nvSpPr>
            <p:spPr bwMode="auto">
              <a:xfrm>
                <a:off x="5011719" y="1418922"/>
                <a:ext cx="565169" cy="834958"/>
              </a:xfrm>
              <a:custGeom>
                <a:avLst/>
                <a:gdLst>
                  <a:gd name="T0" fmla="*/ 0 w 20000"/>
                  <a:gd name="T1" fmla="*/ 590196 h 20000"/>
                  <a:gd name="T2" fmla="*/ 32411 w 20000"/>
                  <a:gd name="T3" fmla="*/ 614328 h 20000"/>
                  <a:gd name="T4" fmla="*/ 15259 w 20000"/>
                  <a:gd name="T5" fmla="*/ 586354 h 20000"/>
                  <a:gd name="T6" fmla="*/ 39419 w 20000"/>
                  <a:gd name="T7" fmla="*/ 587649 h 20000"/>
                  <a:gd name="T8" fmla="*/ 59115 w 20000"/>
                  <a:gd name="T9" fmla="*/ 625141 h 20000"/>
                  <a:gd name="T10" fmla="*/ 50214 w 20000"/>
                  <a:gd name="T11" fmla="*/ 652488 h 20000"/>
                  <a:gd name="T12" fmla="*/ 88361 w 20000"/>
                  <a:gd name="T13" fmla="*/ 664596 h 20000"/>
                  <a:gd name="T14" fmla="*/ 88361 w 20000"/>
                  <a:gd name="T15" fmla="*/ 719291 h 20000"/>
                  <a:gd name="T16" fmla="*/ 134138 w 20000"/>
                  <a:gd name="T17" fmla="*/ 773985 h 20000"/>
                  <a:gd name="T18" fmla="*/ 232672 w 20000"/>
                  <a:gd name="T19" fmla="*/ 834399 h 20000"/>
                  <a:gd name="T20" fmla="*/ 320412 w 20000"/>
                  <a:gd name="T21" fmla="*/ 721169 h 20000"/>
                  <a:gd name="T22" fmla="*/ 277178 w 20000"/>
                  <a:gd name="T23" fmla="*/ 704010 h 20000"/>
                  <a:gd name="T24" fmla="*/ 295602 w 20000"/>
                  <a:gd name="T25" fmla="*/ 631529 h 20000"/>
                  <a:gd name="T26" fmla="*/ 352173 w 20000"/>
                  <a:gd name="T27" fmla="*/ 623889 h 20000"/>
                  <a:gd name="T28" fmla="*/ 309589 w 20000"/>
                  <a:gd name="T29" fmla="*/ 581929 h 20000"/>
                  <a:gd name="T30" fmla="*/ 305774 w 20000"/>
                  <a:gd name="T31" fmla="*/ 515753 h 20000"/>
                  <a:gd name="T32" fmla="*/ 396679 w 20000"/>
                  <a:gd name="T33" fmla="*/ 493500 h 20000"/>
                  <a:gd name="T34" fmla="*/ 429118 w 20000"/>
                  <a:gd name="T35" fmla="*/ 453460 h 20000"/>
                  <a:gd name="T36" fmla="*/ 478682 w 20000"/>
                  <a:gd name="T37" fmla="*/ 485233 h 20000"/>
                  <a:gd name="T38" fmla="*/ 486312 w 20000"/>
                  <a:gd name="T39" fmla="*/ 452792 h 20000"/>
                  <a:gd name="T40" fmla="*/ 475517 w 20000"/>
                  <a:gd name="T41" fmla="*/ 311631 h 20000"/>
                  <a:gd name="T42" fmla="*/ 474246 w 20000"/>
                  <a:gd name="T43" fmla="*/ 303991 h 20000"/>
                  <a:gd name="T44" fmla="*/ 564528 w 20000"/>
                  <a:gd name="T45" fmla="*/ 232137 h 20000"/>
                  <a:gd name="T46" fmla="*/ 561985 w 20000"/>
                  <a:gd name="T47" fmla="*/ 75027 h 20000"/>
                  <a:gd name="T48" fmla="*/ 523838 w 20000"/>
                  <a:gd name="T49" fmla="*/ 61708 h 20000"/>
                  <a:gd name="T50" fmla="*/ 333749 w 20000"/>
                  <a:gd name="T51" fmla="*/ 0 h 20000"/>
                  <a:gd name="T52" fmla="*/ 289894 w 20000"/>
                  <a:gd name="T53" fmla="*/ 29268 h 20000"/>
                  <a:gd name="T54" fmla="*/ 263190 w 20000"/>
                  <a:gd name="T55" fmla="*/ 9519 h 20000"/>
                  <a:gd name="T56" fmla="*/ 234566 w 20000"/>
                  <a:gd name="T57" fmla="*/ 37534 h 20000"/>
                  <a:gd name="T58" fmla="*/ 94719 w 20000"/>
                  <a:gd name="T59" fmla="*/ 36240 h 20000"/>
                  <a:gd name="T60" fmla="*/ 107435 w 20000"/>
                  <a:gd name="T61" fmla="*/ 57867 h 20000"/>
                  <a:gd name="T62" fmla="*/ 42584 w 20000"/>
                  <a:gd name="T63" fmla="*/ 165335 h 20000"/>
                  <a:gd name="T64" fmla="*/ 71209 w 20000"/>
                  <a:gd name="T65" fmla="*/ 248044 h 20000"/>
                  <a:gd name="T66" fmla="*/ 59765 w 20000"/>
                  <a:gd name="T67" fmla="*/ 377139 h 20000"/>
                  <a:gd name="T68" fmla="*/ 90904 w 20000"/>
                  <a:gd name="T69" fmla="*/ 426113 h 20000"/>
                  <a:gd name="T70" fmla="*/ 0 w 20000"/>
                  <a:gd name="T71" fmla="*/ 510701 h 20000"/>
                  <a:gd name="T72" fmla="*/ 33061 w 20000"/>
                  <a:gd name="T73" fmla="*/ 574915 h 20000"/>
                  <a:gd name="T74" fmla="*/ 0 w 20000"/>
                  <a:gd name="T75" fmla="*/ 572994 h 20000"/>
                  <a:gd name="T76" fmla="*/ 0 w 20000"/>
                  <a:gd name="T77" fmla="*/ 590196 h 200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0000"/>
                  <a:gd name="T118" fmla="*/ 0 h 20000"/>
                  <a:gd name="T119" fmla="*/ 20000 w 20000"/>
                  <a:gd name="T120" fmla="*/ 20000 h 200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0000" h="20000">
                    <a:moveTo>
                      <a:pt x="0" y="14136"/>
                    </a:moveTo>
                    <a:lnTo>
                      <a:pt x="1147" y="14714"/>
                    </a:lnTo>
                    <a:lnTo>
                      <a:pt x="540" y="14044"/>
                    </a:lnTo>
                    <a:lnTo>
                      <a:pt x="1395" y="14075"/>
                    </a:lnTo>
                    <a:lnTo>
                      <a:pt x="2092" y="14973"/>
                    </a:lnTo>
                    <a:lnTo>
                      <a:pt x="1777" y="15628"/>
                    </a:lnTo>
                    <a:lnTo>
                      <a:pt x="3127" y="15918"/>
                    </a:lnTo>
                    <a:lnTo>
                      <a:pt x="3127" y="17228"/>
                    </a:lnTo>
                    <a:lnTo>
                      <a:pt x="4747" y="18538"/>
                    </a:lnTo>
                    <a:lnTo>
                      <a:pt x="8234" y="19985"/>
                    </a:lnTo>
                    <a:lnTo>
                      <a:pt x="11339" y="17273"/>
                    </a:lnTo>
                    <a:lnTo>
                      <a:pt x="9809" y="16862"/>
                    </a:lnTo>
                    <a:lnTo>
                      <a:pt x="10461" y="15126"/>
                    </a:lnTo>
                    <a:lnTo>
                      <a:pt x="12463" y="14943"/>
                    </a:lnTo>
                    <a:lnTo>
                      <a:pt x="10956" y="13938"/>
                    </a:lnTo>
                    <a:lnTo>
                      <a:pt x="10821" y="12353"/>
                    </a:lnTo>
                    <a:lnTo>
                      <a:pt x="14038" y="11820"/>
                    </a:lnTo>
                    <a:lnTo>
                      <a:pt x="15186" y="10861"/>
                    </a:lnTo>
                    <a:lnTo>
                      <a:pt x="16940" y="11622"/>
                    </a:lnTo>
                    <a:lnTo>
                      <a:pt x="17210" y="10845"/>
                    </a:lnTo>
                    <a:lnTo>
                      <a:pt x="16828" y="7464"/>
                    </a:lnTo>
                    <a:lnTo>
                      <a:pt x="16783" y="7281"/>
                    </a:lnTo>
                    <a:lnTo>
                      <a:pt x="19978" y="5560"/>
                    </a:lnTo>
                    <a:lnTo>
                      <a:pt x="19888" y="1797"/>
                    </a:lnTo>
                    <a:lnTo>
                      <a:pt x="18538" y="1478"/>
                    </a:lnTo>
                    <a:lnTo>
                      <a:pt x="11811" y="0"/>
                    </a:lnTo>
                    <a:lnTo>
                      <a:pt x="10259" y="701"/>
                    </a:lnTo>
                    <a:lnTo>
                      <a:pt x="9314" y="228"/>
                    </a:lnTo>
                    <a:lnTo>
                      <a:pt x="8301" y="899"/>
                    </a:lnTo>
                    <a:lnTo>
                      <a:pt x="3352" y="868"/>
                    </a:lnTo>
                    <a:lnTo>
                      <a:pt x="3802" y="1386"/>
                    </a:lnTo>
                    <a:lnTo>
                      <a:pt x="1507" y="3960"/>
                    </a:lnTo>
                    <a:lnTo>
                      <a:pt x="2520" y="5941"/>
                    </a:lnTo>
                    <a:lnTo>
                      <a:pt x="2115" y="9033"/>
                    </a:lnTo>
                    <a:lnTo>
                      <a:pt x="3217" y="10206"/>
                    </a:lnTo>
                    <a:lnTo>
                      <a:pt x="0" y="12232"/>
                    </a:lnTo>
                    <a:lnTo>
                      <a:pt x="1170" y="13770"/>
                    </a:lnTo>
                    <a:lnTo>
                      <a:pt x="0" y="13724"/>
                    </a:lnTo>
                    <a:lnTo>
                      <a:pt x="0" y="14136"/>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21" name="Oise">
                <a:hlinkHover r:id="" action="ppaction://macro?name=Affichage_nom_dept"/>
              </p:cNvPr>
              <p:cNvSpPr>
                <a:spLocks/>
              </p:cNvSpPr>
              <p:nvPr/>
            </p:nvSpPr>
            <p:spPr bwMode="auto">
              <a:xfrm>
                <a:off x="4454702" y="1619024"/>
                <a:ext cx="654835" cy="479380"/>
              </a:xfrm>
              <a:custGeom>
                <a:avLst/>
                <a:gdLst>
                  <a:gd name="T0" fmla="*/ 2524 w 20000"/>
                  <a:gd name="T1" fmla="*/ 349549 h 20000"/>
                  <a:gd name="T2" fmla="*/ 45075 w 20000"/>
                  <a:gd name="T3" fmla="*/ 333632 h 20000"/>
                  <a:gd name="T4" fmla="*/ 6983 w 20000"/>
                  <a:gd name="T5" fmla="*/ 238754 h 20000"/>
                  <a:gd name="T6" fmla="*/ 42518 w 20000"/>
                  <a:gd name="T7" fmla="*/ 182086 h 20000"/>
                  <a:gd name="T8" fmla="*/ 12687 w 20000"/>
                  <a:gd name="T9" fmla="*/ 173816 h 20000"/>
                  <a:gd name="T10" fmla="*/ 4458 w 20000"/>
                  <a:gd name="T11" fmla="*/ 77667 h 20000"/>
                  <a:gd name="T12" fmla="*/ 27930 w 20000"/>
                  <a:gd name="T13" fmla="*/ 52857 h 20000"/>
                  <a:gd name="T14" fmla="*/ 1901 w 20000"/>
                  <a:gd name="T15" fmla="*/ 42022 h 20000"/>
                  <a:gd name="T16" fmla="*/ 43797 w 20000"/>
                  <a:gd name="T17" fmla="*/ 0 h 20000"/>
                  <a:gd name="T18" fmla="*/ 72350 w 20000"/>
                  <a:gd name="T19" fmla="*/ 40104 h 20000"/>
                  <a:gd name="T20" fmla="*/ 246880 w 20000"/>
                  <a:gd name="T21" fmla="*/ 42669 h 20000"/>
                  <a:gd name="T22" fmla="*/ 425247 w 20000"/>
                  <a:gd name="T23" fmla="*/ 134335 h 20000"/>
                  <a:gd name="T24" fmla="*/ 443637 w 20000"/>
                  <a:gd name="T25" fmla="*/ 99313 h 20000"/>
                  <a:gd name="T26" fmla="*/ 489991 w 20000"/>
                  <a:gd name="T27" fmla="*/ 105042 h 20000"/>
                  <a:gd name="T28" fmla="*/ 523625 w 20000"/>
                  <a:gd name="T29" fmla="*/ 46480 h 20000"/>
                  <a:gd name="T30" fmla="*/ 559784 w 20000"/>
                  <a:gd name="T31" fmla="*/ 68774 h 20000"/>
                  <a:gd name="T32" fmla="*/ 635313 w 20000"/>
                  <a:gd name="T33" fmla="*/ 44563 h 20000"/>
                  <a:gd name="T34" fmla="*/ 623905 w 20000"/>
                  <a:gd name="T35" fmla="*/ 173816 h 20000"/>
                  <a:gd name="T36" fmla="*/ 655015 w 20000"/>
                  <a:gd name="T37" fmla="*/ 222837 h 20000"/>
                  <a:gd name="T38" fmla="*/ 564242 w 20000"/>
                  <a:gd name="T39" fmla="*/ 307527 h 20000"/>
                  <a:gd name="T40" fmla="*/ 597876 w 20000"/>
                  <a:gd name="T41" fmla="*/ 371818 h 20000"/>
                  <a:gd name="T42" fmla="*/ 564242 w 20000"/>
                  <a:gd name="T43" fmla="*/ 369924 h 20000"/>
                  <a:gd name="T44" fmla="*/ 564242 w 20000"/>
                  <a:gd name="T45" fmla="*/ 387112 h 20000"/>
                  <a:gd name="T46" fmla="*/ 596598 w 20000"/>
                  <a:gd name="T47" fmla="*/ 410652 h 20000"/>
                  <a:gd name="T48" fmla="*/ 579486 w 20000"/>
                  <a:gd name="T49" fmla="*/ 382653 h 20000"/>
                  <a:gd name="T50" fmla="*/ 603580 w 20000"/>
                  <a:gd name="T51" fmla="*/ 384547 h 20000"/>
                  <a:gd name="T52" fmla="*/ 623282 w 20000"/>
                  <a:gd name="T53" fmla="*/ 422134 h 20000"/>
                  <a:gd name="T54" fmla="*/ 614398 w 20000"/>
                  <a:gd name="T55" fmla="*/ 449509 h 20000"/>
                  <a:gd name="T56" fmla="*/ 573749 w 20000"/>
                  <a:gd name="T57" fmla="*/ 478778 h 20000"/>
                  <a:gd name="T58" fmla="*/ 396038 w 20000"/>
                  <a:gd name="T59" fmla="*/ 472425 h 20000"/>
                  <a:gd name="T60" fmla="*/ 274188 w 20000"/>
                  <a:gd name="T61" fmla="*/ 397923 h 20000"/>
                  <a:gd name="T62" fmla="*/ 229768 w 20000"/>
                  <a:gd name="T63" fmla="*/ 419569 h 20000"/>
                  <a:gd name="T64" fmla="*/ 170105 w 20000"/>
                  <a:gd name="T65" fmla="*/ 380735 h 20000"/>
                  <a:gd name="T66" fmla="*/ 82512 w 20000"/>
                  <a:gd name="T67" fmla="*/ 410652 h 20000"/>
                  <a:gd name="T68" fmla="*/ 17145 w 20000"/>
                  <a:gd name="T69" fmla="*/ 397300 h 20000"/>
                  <a:gd name="T70" fmla="*/ 2524 w 20000"/>
                  <a:gd name="T71" fmla="*/ 359737 h 20000"/>
                  <a:gd name="T72" fmla="*/ 0 w 20000"/>
                  <a:gd name="T73" fmla="*/ 355278 h 20000"/>
                  <a:gd name="T74" fmla="*/ 2524 w 20000"/>
                  <a:gd name="T75" fmla="*/ 349549 h 200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000"/>
                  <a:gd name="T115" fmla="*/ 0 h 20000"/>
                  <a:gd name="T116" fmla="*/ 20000 w 20000"/>
                  <a:gd name="T117" fmla="*/ 20000 h 200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000" h="20000">
                    <a:moveTo>
                      <a:pt x="77" y="14582"/>
                    </a:moveTo>
                    <a:lnTo>
                      <a:pt x="1375" y="13918"/>
                    </a:lnTo>
                    <a:lnTo>
                      <a:pt x="213" y="9960"/>
                    </a:lnTo>
                    <a:lnTo>
                      <a:pt x="1297" y="7596"/>
                    </a:lnTo>
                    <a:lnTo>
                      <a:pt x="387" y="7251"/>
                    </a:lnTo>
                    <a:lnTo>
                      <a:pt x="136" y="3240"/>
                    </a:lnTo>
                    <a:lnTo>
                      <a:pt x="852" y="2205"/>
                    </a:lnTo>
                    <a:lnTo>
                      <a:pt x="58" y="1753"/>
                    </a:lnTo>
                    <a:lnTo>
                      <a:pt x="1336" y="0"/>
                    </a:lnTo>
                    <a:lnTo>
                      <a:pt x="2207" y="1673"/>
                    </a:lnTo>
                    <a:lnTo>
                      <a:pt x="7531" y="1780"/>
                    </a:lnTo>
                    <a:lnTo>
                      <a:pt x="12972" y="5604"/>
                    </a:lnTo>
                    <a:lnTo>
                      <a:pt x="13533" y="4143"/>
                    </a:lnTo>
                    <a:lnTo>
                      <a:pt x="14947" y="4382"/>
                    </a:lnTo>
                    <a:lnTo>
                      <a:pt x="15973" y="1939"/>
                    </a:lnTo>
                    <a:lnTo>
                      <a:pt x="17076" y="2869"/>
                    </a:lnTo>
                    <a:lnTo>
                      <a:pt x="19380" y="1859"/>
                    </a:lnTo>
                    <a:lnTo>
                      <a:pt x="19032" y="7251"/>
                    </a:lnTo>
                    <a:lnTo>
                      <a:pt x="19981" y="9296"/>
                    </a:lnTo>
                    <a:lnTo>
                      <a:pt x="17212" y="12829"/>
                    </a:lnTo>
                    <a:lnTo>
                      <a:pt x="18238" y="15511"/>
                    </a:lnTo>
                    <a:lnTo>
                      <a:pt x="17212" y="15432"/>
                    </a:lnTo>
                    <a:lnTo>
                      <a:pt x="17212" y="16149"/>
                    </a:lnTo>
                    <a:lnTo>
                      <a:pt x="18199" y="17131"/>
                    </a:lnTo>
                    <a:lnTo>
                      <a:pt x="17677" y="15963"/>
                    </a:lnTo>
                    <a:lnTo>
                      <a:pt x="18412" y="16042"/>
                    </a:lnTo>
                    <a:lnTo>
                      <a:pt x="19013" y="17610"/>
                    </a:lnTo>
                    <a:lnTo>
                      <a:pt x="18742" y="18752"/>
                    </a:lnTo>
                    <a:lnTo>
                      <a:pt x="17502" y="19973"/>
                    </a:lnTo>
                    <a:lnTo>
                      <a:pt x="12081" y="19708"/>
                    </a:lnTo>
                    <a:lnTo>
                      <a:pt x="8364" y="16600"/>
                    </a:lnTo>
                    <a:lnTo>
                      <a:pt x="7009" y="17503"/>
                    </a:lnTo>
                    <a:lnTo>
                      <a:pt x="5189" y="15883"/>
                    </a:lnTo>
                    <a:lnTo>
                      <a:pt x="2517" y="17131"/>
                    </a:lnTo>
                    <a:lnTo>
                      <a:pt x="523" y="16574"/>
                    </a:lnTo>
                    <a:lnTo>
                      <a:pt x="77" y="15007"/>
                    </a:lnTo>
                    <a:lnTo>
                      <a:pt x="0" y="14821"/>
                    </a:lnTo>
                    <a:lnTo>
                      <a:pt x="77" y="14582"/>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22" name="Somme">
                <a:hlinkHover r:id="" action="ppaction://macro?name=Affichage_nom_dept"/>
              </p:cNvPr>
              <p:cNvSpPr>
                <a:spLocks/>
              </p:cNvSpPr>
              <p:nvPr/>
            </p:nvSpPr>
            <p:spPr bwMode="auto">
              <a:xfrm>
                <a:off x="4314768" y="1202985"/>
                <a:ext cx="804279" cy="554240"/>
              </a:xfrm>
              <a:custGeom>
                <a:avLst/>
                <a:gdLst>
                  <a:gd name="T0" fmla="*/ 12073 w 20000"/>
                  <a:gd name="T1" fmla="*/ 210701 h 20000"/>
                  <a:gd name="T2" fmla="*/ 135941 w 20000"/>
                  <a:gd name="T3" fmla="*/ 316051 h 20000"/>
                  <a:gd name="T4" fmla="*/ 175339 w 20000"/>
                  <a:gd name="T5" fmla="*/ 418853 h 20000"/>
                  <a:gd name="T6" fmla="*/ 203912 w 20000"/>
                  <a:gd name="T7" fmla="*/ 459464 h 20000"/>
                  <a:gd name="T8" fmla="*/ 378608 w 20000"/>
                  <a:gd name="T9" fmla="*/ 462012 h 20000"/>
                  <a:gd name="T10" fmla="*/ 557126 w 20000"/>
                  <a:gd name="T11" fmla="*/ 553401 h 20000"/>
                  <a:gd name="T12" fmla="*/ 576161 w 20000"/>
                  <a:gd name="T13" fmla="*/ 518496 h 20000"/>
                  <a:gd name="T14" fmla="*/ 621918 w 20000"/>
                  <a:gd name="T15" fmla="*/ 524203 h 20000"/>
                  <a:gd name="T16" fmla="*/ 655561 w 20000"/>
                  <a:gd name="T17" fmla="*/ 465198 h 20000"/>
                  <a:gd name="T18" fmla="*/ 691780 w 20000"/>
                  <a:gd name="T19" fmla="*/ 487415 h 20000"/>
                  <a:gd name="T20" fmla="*/ 767397 w 20000"/>
                  <a:gd name="T21" fmla="*/ 463287 h 20000"/>
                  <a:gd name="T22" fmla="*/ 738784 w 20000"/>
                  <a:gd name="T23" fmla="*/ 380790 h 20000"/>
                  <a:gd name="T24" fmla="*/ 804219 w 20000"/>
                  <a:gd name="T25" fmla="*/ 274166 h 20000"/>
                  <a:gd name="T26" fmla="*/ 790899 w 20000"/>
                  <a:gd name="T27" fmla="*/ 251949 h 20000"/>
                  <a:gd name="T28" fmla="*/ 754680 w 20000"/>
                  <a:gd name="T29" fmla="*/ 227211 h 20000"/>
                  <a:gd name="T30" fmla="*/ 653025 w 20000"/>
                  <a:gd name="T31" fmla="*/ 246879 h 20000"/>
                  <a:gd name="T32" fmla="*/ 646667 w 20000"/>
                  <a:gd name="T33" fmla="*/ 208152 h 20000"/>
                  <a:gd name="T34" fmla="*/ 607309 w 20000"/>
                  <a:gd name="T35" fmla="*/ 234829 h 20000"/>
                  <a:gd name="T36" fmla="*/ 617451 w 20000"/>
                  <a:gd name="T37" fmla="*/ 184689 h 20000"/>
                  <a:gd name="T38" fmla="*/ 586987 w 20000"/>
                  <a:gd name="T39" fmla="*/ 175159 h 20000"/>
                  <a:gd name="T40" fmla="*/ 583807 w 20000"/>
                  <a:gd name="T41" fmla="*/ 203720 h 20000"/>
                  <a:gd name="T42" fmla="*/ 532980 w 20000"/>
                  <a:gd name="T43" fmla="*/ 165630 h 20000"/>
                  <a:gd name="T44" fmla="*/ 485976 w 20000"/>
                  <a:gd name="T45" fmla="*/ 164993 h 20000"/>
                  <a:gd name="T46" fmla="*/ 463078 w 20000"/>
                  <a:gd name="T47" fmla="*/ 199897 h 20000"/>
                  <a:gd name="T48" fmla="*/ 446578 w 20000"/>
                  <a:gd name="T49" fmla="*/ 155491 h 20000"/>
                  <a:gd name="T50" fmla="*/ 495514 w 20000"/>
                  <a:gd name="T51" fmla="*/ 123744 h 20000"/>
                  <a:gd name="T52" fmla="*/ 473903 w 20000"/>
                  <a:gd name="T53" fmla="*/ 102165 h 20000"/>
                  <a:gd name="T54" fmla="*/ 342389 w 20000"/>
                  <a:gd name="T55" fmla="*/ 128204 h 20000"/>
                  <a:gd name="T56" fmla="*/ 252204 w 20000"/>
                  <a:gd name="T57" fmla="*/ 30472 h 20000"/>
                  <a:gd name="T58" fmla="*/ 177875 w 20000"/>
                  <a:gd name="T59" fmla="*/ 7618 h 20000"/>
                  <a:gd name="T60" fmla="*/ 131515 w 20000"/>
                  <a:gd name="T61" fmla="*/ 26649 h 20000"/>
                  <a:gd name="T62" fmla="*/ 106081 w 20000"/>
                  <a:gd name="T63" fmla="*/ 0 h 20000"/>
                  <a:gd name="T64" fmla="*/ 76864 w 20000"/>
                  <a:gd name="T65" fmla="*/ 66014 h 20000"/>
                  <a:gd name="T66" fmla="*/ 137833 w 20000"/>
                  <a:gd name="T67" fmla="*/ 129479 h 20000"/>
                  <a:gd name="T68" fmla="*/ 76864 w 20000"/>
                  <a:gd name="T69" fmla="*/ 104713 h 20000"/>
                  <a:gd name="T70" fmla="*/ 0 w 20000"/>
                  <a:gd name="T71" fmla="*/ 205631 h 20000"/>
                  <a:gd name="T72" fmla="*/ 12073 w 20000"/>
                  <a:gd name="T73" fmla="*/ 210701 h 200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0000"/>
                  <a:gd name="T112" fmla="*/ 0 h 20000"/>
                  <a:gd name="T113" fmla="*/ 20000 w 20000"/>
                  <a:gd name="T114" fmla="*/ 20000 h 200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0000" h="20000">
                    <a:moveTo>
                      <a:pt x="300" y="7606"/>
                    </a:moveTo>
                    <a:lnTo>
                      <a:pt x="3378" y="11409"/>
                    </a:lnTo>
                    <a:lnTo>
                      <a:pt x="4357" y="15120"/>
                    </a:lnTo>
                    <a:lnTo>
                      <a:pt x="5067" y="16586"/>
                    </a:lnTo>
                    <a:lnTo>
                      <a:pt x="9408" y="16678"/>
                    </a:lnTo>
                    <a:lnTo>
                      <a:pt x="13844" y="19977"/>
                    </a:lnTo>
                    <a:lnTo>
                      <a:pt x="14317" y="18717"/>
                    </a:lnTo>
                    <a:lnTo>
                      <a:pt x="15454" y="18923"/>
                    </a:lnTo>
                    <a:lnTo>
                      <a:pt x="16290" y="16793"/>
                    </a:lnTo>
                    <a:lnTo>
                      <a:pt x="17190" y="17595"/>
                    </a:lnTo>
                    <a:lnTo>
                      <a:pt x="19069" y="16724"/>
                    </a:lnTo>
                    <a:lnTo>
                      <a:pt x="18358" y="13746"/>
                    </a:lnTo>
                    <a:lnTo>
                      <a:pt x="19984" y="9897"/>
                    </a:lnTo>
                    <a:lnTo>
                      <a:pt x="19653" y="9095"/>
                    </a:lnTo>
                    <a:lnTo>
                      <a:pt x="18753" y="8202"/>
                    </a:lnTo>
                    <a:lnTo>
                      <a:pt x="16227" y="8912"/>
                    </a:lnTo>
                    <a:lnTo>
                      <a:pt x="16069" y="7514"/>
                    </a:lnTo>
                    <a:lnTo>
                      <a:pt x="15091" y="8477"/>
                    </a:lnTo>
                    <a:lnTo>
                      <a:pt x="15343" y="6667"/>
                    </a:lnTo>
                    <a:lnTo>
                      <a:pt x="14586" y="6323"/>
                    </a:lnTo>
                    <a:lnTo>
                      <a:pt x="14507" y="7354"/>
                    </a:lnTo>
                    <a:lnTo>
                      <a:pt x="13244" y="5979"/>
                    </a:lnTo>
                    <a:lnTo>
                      <a:pt x="12076" y="5956"/>
                    </a:lnTo>
                    <a:lnTo>
                      <a:pt x="11507" y="7216"/>
                    </a:lnTo>
                    <a:lnTo>
                      <a:pt x="11097" y="5613"/>
                    </a:lnTo>
                    <a:lnTo>
                      <a:pt x="12313" y="4467"/>
                    </a:lnTo>
                    <a:lnTo>
                      <a:pt x="11776" y="3688"/>
                    </a:lnTo>
                    <a:lnTo>
                      <a:pt x="8508" y="4628"/>
                    </a:lnTo>
                    <a:lnTo>
                      <a:pt x="6267" y="1100"/>
                    </a:lnTo>
                    <a:lnTo>
                      <a:pt x="4420" y="275"/>
                    </a:lnTo>
                    <a:lnTo>
                      <a:pt x="3268" y="962"/>
                    </a:lnTo>
                    <a:lnTo>
                      <a:pt x="2636" y="0"/>
                    </a:lnTo>
                    <a:lnTo>
                      <a:pt x="1910" y="2383"/>
                    </a:lnTo>
                    <a:lnTo>
                      <a:pt x="3425" y="4674"/>
                    </a:lnTo>
                    <a:lnTo>
                      <a:pt x="1910" y="3780"/>
                    </a:lnTo>
                    <a:lnTo>
                      <a:pt x="0" y="7423"/>
                    </a:lnTo>
                    <a:lnTo>
                      <a:pt x="300" y="7606"/>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23" name="Seine-Maritime">
                <a:hlinkHover r:id="" action="ppaction://macro?name=Affichage_nom_dept"/>
              </p:cNvPr>
              <p:cNvSpPr>
                <a:spLocks/>
              </p:cNvSpPr>
              <p:nvPr/>
            </p:nvSpPr>
            <p:spPr bwMode="auto">
              <a:xfrm>
                <a:off x="3731937" y="1410284"/>
                <a:ext cx="760804" cy="549920"/>
              </a:xfrm>
              <a:custGeom>
                <a:avLst/>
                <a:gdLst>
                  <a:gd name="T0" fmla="*/ 38781 w 20000"/>
                  <a:gd name="T1" fmla="*/ 240534 h 20000"/>
                  <a:gd name="T2" fmla="*/ 232078 w 20000"/>
                  <a:gd name="T3" fmla="*/ 133281 h 20000"/>
                  <a:gd name="T4" fmla="*/ 466056 w 20000"/>
                  <a:gd name="T5" fmla="*/ 83125 h 20000"/>
                  <a:gd name="T6" fmla="*/ 584301 w 20000"/>
                  <a:gd name="T7" fmla="*/ 0 h 20000"/>
                  <a:gd name="T8" fmla="*/ 596391 w 20000"/>
                  <a:gd name="T9" fmla="*/ 5068 h 20000"/>
                  <a:gd name="T10" fmla="*/ 720338 w 20000"/>
                  <a:gd name="T11" fmla="*/ 110420 h 20000"/>
                  <a:gd name="T12" fmla="*/ 759766 w 20000"/>
                  <a:gd name="T13" fmla="*/ 213239 h 20000"/>
                  <a:gd name="T14" fmla="*/ 717829 w 20000"/>
                  <a:gd name="T15" fmla="*/ 255132 h 20000"/>
                  <a:gd name="T16" fmla="*/ 743873 w 20000"/>
                  <a:gd name="T17" fmla="*/ 266535 h 20000"/>
                  <a:gd name="T18" fmla="*/ 720338 w 20000"/>
                  <a:gd name="T19" fmla="*/ 291296 h 20000"/>
                  <a:gd name="T20" fmla="*/ 728627 w 20000"/>
                  <a:gd name="T21" fmla="*/ 387119 h 20000"/>
                  <a:gd name="T22" fmla="*/ 758511 w 20000"/>
                  <a:gd name="T23" fmla="*/ 395382 h 20000"/>
                  <a:gd name="T24" fmla="*/ 722886 w 20000"/>
                  <a:gd name="T25" fmla="*/ 451873 h 20000"/>
                  <a:gd name="T26" fmla="*/ 577951 w 20000"/>
                  <a:gd name="T27" fmla="*/ 413147 h 20000"/>
                  <a:gd name="T28" fmla="*/ 525178 w 20000"/>
                  <a:gd name="T29" fmla="*/ 484870 h 20000"/>
                  <a:gd name="T30" fmla="*/ 401840 w 20000"/>
                  <a:gd name="T31" fmla="*/ 550230 h 20000"/>
                  <a:gd name="T32" fmla="*/ 332528 w 20000"/>
                  <a:gd name="T33" fmla="*/ 494372 h 20000"/>
                  <a:gd name="T34" fmla="*/ 371956 w 20000"/>
                  <a:gd name="T35" fmla="*/ 487404 h 20000"/>
                  <a:gd name="T36" fmla="*/ 367507 w 20000"/>
                  <a:gd name="T37" fmla="*/ 465176 h 20000"/>
                  <a:gd name="T38" fmla="*/ 317244 w 20000"/>
                  <a:gd name="T39" fmla="*/ 427745 h 20000"/>
                  <a:gd name="T40" fmla="*/ 251772 w 20000"/>
                  <a:gd name="T41" fmla="*/ 441709 h 20000"/>
                  <a:gd name="T42" fmla="*/ 185008 w 20000"/>
                  <a:gd name="T43" fmla="*/ 383318 h 20000"/>
                  <a:gd name="T44" fmla="*/ 132882 w 20000"/>
                  <a:gd name="T45" fmla="*/ 406812 h 20000"/>
                  <a:gd name="T46" fmla="*/ 0 w 20000"/>
                  <a:gd name="T47" fmla="*/ 377617 h 20000"/>
                  <a:gd name="T48" fmla="*/ 38781 w 20000"/>
                  <a:gd name="T49" fmla="*/ 240534 h 200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000"/>
                  <a:gd name="T76" fmla="*/ 0 h 20000"/>
                  <a:gd name="T77" fmla="*/ 20000 w 20000"/>
                  <a:gd name="T78" fmla="*/ 20000 h 200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000" h="20000">
                    <a:moveTo>
                      <a:pt x="1020" y="8733"/>
                    </a:moveTo>
                    <a:lnTo>
                      <a:pt x="6104" y="4839"/>
                    </a:lnTo>
                    <a:lnTo>
                      <a:pt x="12258" y="3018"/>
                    </a:lnTo>
                    <a:lnTo>
                      <a:pt x="15368" y="0"/>
                    </a:lnTo>
                    <a:lnTo>
                      <a:pt x="15686" y="184"/>
                    </a:lnTo>
                    <a:lnTo>
                      <a:pt x="18946" y="4009"/>
                    </a:lnTo>
                    <a:lnTo>
                      <a:pt x="19983" y="7742"/>
                    </a:lnTo>
                    <a:lnTo>
                      <a:pt x="18880" y="9263"/>
                    </a:lnTo>
                    <a:lnTo>
                      <a:pt x="19565" y="9677"/>
                    </a:lnTo>
                    <a:lnTo>
                      <a:pt x="18946" y="10576"/>
                    </a:lnTo>
                    <a:lnTo>
                      <a:pt x="19164" y="14055"/>
                    </a:lnTo>
                    <a:lnTo>
                      <a:pt x="19950" y="14355"/>
                    </a:lnTo>
                    <a:lnTo>
                      <a:pt x="19013" y="16406"/>
                    </a:lnTo>
                    <a:lnTo>
                      <a:pt x="15201" y="15000"/>
                    </a:lnTo>
                    <a:lnTo>
                      <a:pt x="13813" y="17604"/>
                    </a:lnTo>
                    <a:lnTo>
                      <a:pt x="10569" y="19977"/>
                    </a:lnTo>
                    <a:lnTo>
                      <a:pt x="8746" y="17949"/>
                    </a:lnTo>
                    <a:lnTo>
                      <a:pt x="9783" y="17696"/>
                    </a:lnTo>
                    <a:lnTo>
                      <a:pt x="9666" y="16889"/>
                    </a:lnTo>
                    <a:lnTo>
                      <a:pt x="8344" y="15530"/>
                    </a:lnTo>
                    <a:lnTo>
                      <a:pt x="6622" y="16037"/>
                    </a:lnTo>
                    <a:lnTo>
                      <a:pt x="4866" y="13917"/>
                    </a:lnTo>
                    <a:lnTo>
                      <a:pt x="3495" y="14770"/>
                    </a:lnTo>
                    <a:lnTo>
                      <a:pt x="0" y="13710"/>
                    </a:lnTo>
                    <a:lnTo>
                      <a:pt x="1020" y="8733"/>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24" name="Calvados">
                <a:hlinkHover r:id="" action="ppaction://macro?name=Affichage_nom_dept"/>
              </p:cNvPr>
              <p:cNvSpPr>
                <a:spLocks/>
              </p:cNvSpPr>
              <p:nvPr/>
            </p:nvSpPr>
            <p:spPr bwMode="auto">
              <a:xfrm>
                <a:off x="3149107" y="1822005"/>
                <a:ext cx="730916" cy="444831"/>
              </a:xfrm>
              <a:custGeom>
                <a:avLst/>
                <a:gdLst>
                  <a:gd name="T0" fmla="*/ 621 w 20000"/>
                  <a:gd name="T1" fmla="*/ 381003 h 20000"/>
                  <a:gd name="T2" fmla="*/ 64152 w 20000"/>
                  <a:gd name="T3" fmla="*/ 336553 h 20000"/>
                  <a:gd name="T4" fmla="*/ 53965 w 20000"/>
                  <a:gd name="T5" fmla="*/ 297170 h 20000"/>
                  <a:gd name="T6" fmla="*/ 101614 w 20000"/>
                  <a:gd name="T7" fmla="*/ 297170 h 20000"/>
                  <a:gd name="T8" fmla="*/ 138419 w 20000"/>
                  <a:gd name="T9" fmla="*/ 255899 h 20000"/>
                  <a:gd name="T10" fmla="*/ 132066 w 20000"/>
                  <a:gd name="T11" fmla="*/ 183512 h 20000"/>
                  <a:gd name="T12" fmla="*/ 103513 w 20000"/>
                  <a:gd name="T13" fmla="*/ 162554 h 20000"/>
                  <a:gd name="T14" fmla="*/ 132066 w 20000"/>
                  <a:gd name="T15" fmla="*/ 133995 h 20000"/>
                  <a:gd name="T16" fmla="*/ 74924 w 20000"/>
                  <a:gd name="T17" fmla="*/ 131439 h 20000"/>
                  <a:gd name="T18" fmla="*/ 29210 w 20000"/>
                  <a:gd name="T19" fmla="*/ 76832 h 20000"/>
                  <a:gd name="T20" fmla="*/ 38740 w 20000"/>
                  <a:gd name="T21" fmla="*/ 39360 h 20000"/>
                  <a:gd name="T22" fmla="*/ 57142 w 20000"/>
                  <a:gd name="T23" fmla="*/ 2534 h 20000"/>
                  <a:gd name="T24" fmla="*/ 101614 w 20000"/>
                  <a:gd name="T25" fmla="*/ 0 h 20000"/>
                  <a:gd name="T26" fmla="*/ 437529 w 20000"/>
                  <a:gd name="T27" fmla="*/ 96523 h 20000"/>
                  <a:gd name="T28" fmla="*/ 673108 w 20000"/>
                  <a:gd name="T29" fmla="*/ 645 h 20000"/>
                  <a:gd name="T30" fmla="*/ 675007 w 20000"/>
                  <a:gd name="T31" fmla="*/ 78743 h 20000"/>
                  <a:gd name="T32" fmla="*/ 672451 w 20000"/>
                  <a:gd name="T33" fmla="*/ 83188 h 20000"/>
                  <a:gd name="T34" fmla="*/ 705495 w 20000"/>
                  <a:gd name="T35" fmla="*/ 105413 h 20000"/>
                  <a:gd name="T36" fmla="*/ 680703 w 20000"/>
                  <a:gd name="T37" fmla="*/ 128260 h 20000"/>
                  <a:gd name="T38" fmla="*/ 725175 w 20000"/>
                  <a:gd name="T39" fmla="*/ 205115 h 20000"/>
                  <a:gd name="T40" fmla="*/ 697243 w 20000"/>
                  <a:gd name="T41" fmla="*/ 262255 h 20000"/>
                  <a:gd name="T42" fmla="*/ 729629 w 20000"/>
                  <a:gd name="T43" fmla="*/ 288925 h 20000"/>
                  <a:gd name="T44" fmla="*/ 711190 w 20000"/>
                  <a:gd name="T45" fmla="*/ 335909 h 20000"/>
                  <a:gd name="T46" fmla="*/ 583579 w 20000"/>
                  <a:gd name="T47" fmla="*/ 330197 h 20000"/>
                  <a:gd name="T48" fmla="*/ 465461 w 20000"/>
                  <a:gd name="T49" fmla="*/ 415296 h 20000"/>
                  <a:gd name="T50" fmla="*/ 377831 w 20000"/>
                  <a:gd name="T51" fmla="*/ 382915 h 20000"/>
                  <a:gd name="T52" fmla="*/ 366403 w 20000"/>
                  <a:gd name="T53" fmla="*/ 405140 h 20000"/>
                  <a:gd name="T54" fmla="*/ 329562 w 20000"/>
                  <a:gd name="T55" fmla="*/ 370202 h 20000"/>
                  <a:gd name="T56" fmla="*/ 266687 w 20000"/>
                  <a:gd name="T57" fmla="*/ 396872 h 20000"/>
                  <a:gd name="T58" fmla="*/ 213343 w 20000"/>
                  <a:gd name="T59" fmla="*/ 382915 h 20000"/>
                  <a:gd name="T60" fmla="*/ 145429 w 20000"/>
                  <a:gd name="T61" fmla="*/ 443855 h 20000"/>
                  <a:gd name="T62" fmla="*/ 43815 w 20000"/>
                  <a:gd name="T63" fmla="*/ 424186 h 20000"/>
                  <a:gd name="T64" fmla="*/ 0 w 20000"/>
                  <a:gd name="T65" fmla="*/ 381003 h 20000"/>
                  <a:gd name="T66" fmla="*/ 621 w 20000"/>
                  <a:gd name="T67" fmla="*/ 381003 h 200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0000"/>
                  <a:gd name="T103" fmla="*/ 0 h 20000"/>
                  <a:gd name="T104" fmla="*/ 20000 w 20000"/>
                  <a:gd name="T105" fmla="*/ 20000 h 200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0000" h="20000">
                    <a:moveTo>
                      <a:pt x="17" y="17143"/>
                    </a:moveTo>
                    <a:lnTo>
                      <a:pt x="1757" y="15143"/>
                    </a:lnTo>
                    <a:lnTo>
                      <a:pt x="1478" y="13371"/>
                    </a:lnTo>
                    <a:lnTo>
                      <a:pt x="2783" y="13371"/>
                    </a:lnTo>
                    <a:lnTo>
                      <a:pt x="3791" y="11514"/>
                    </a:lnTo>
                    <a:lnTo>
                      <a:pt x="3617" y="8257"/>
                    </a:lnTo>
                    <a:lnTo>
                      <a:pt x="2835" y="7314"/>
                    </a:lnTo>
                    <a:lnTo>
                      <a:pt x="3617" y="6029"/>
                    </a:lnTo>
                    <a:lnTo>
                      <a:pt x="2052" y="5914"/>
                    </a:lnTo>
                    <a:lnTo>
                      <a:pt x="800" y="3457"/>
                    </a:lnTo>
                    <a:lnTo>
                      <a:pt x="1061" y="1771"/>
                    </a:lnTo>
                    <a:lnTo>
                      <a:pt x="1565" y="114"/>
                    </a:lnTo>
                    <a:lnTo>
                      <a:pt x="2783" y="0"/>
                    </a:lnTo>
                    <a:lnTo>
                      <a:pt x="11983" y="4343"/>
                    </a:lnTo>
                    <a:lnTo>
                      <a:pt x="18435" y="29"/>
                    </a:lnTo>
                    <a:lnTo>
                      <a:pt x="18487" y="3543"/>
                    </a:lnTo>
                    <a:lnTo>
                      <a:pt x="18417" y="3743"/>
                    </a:lnTo>
                    <a:lnTo>
                      <a:pt x="19322" y="4743"/>
                    </a:lnTo>
                    <a:lnTo>
                      <a:pt x="18643" y="5771"/>
                    </a:lnTo>
                    <a:lnTo>
                      <a:pt x="19861" y="9229"/>
                    </a:lnTo>
                    <a:lnTo>
                      <a:pt x="19096" y="11800"/>
                    </a:lnTo>
                    <a:lnTo>
                      <a:pt x="19983" y="13000"/>
                    </a:lnTo>
                    <a:lnTo>
                      <a:pt x="19478" y="15114"/>
                    </a:lnTo>
                    <a:lnTo>
                      <a:pt x="15983" y="14857"/>
                    </a:lnTo>
                    <a:lnTo>
                      <a:pt x="12748" y="18686"/>
                    </a:lnTo>
                    <a:lnTo>
                      <a:pt x="10348" y="17229"/>
                    </a:lnTo>
                    <a:lnTo>
                      <a:pt x="10035" y="18229"/>
                    </a:lnTo>
                    <a:lnTo>
                      <a:pt x="9026" y="16657"/>
                    </a:lnTo>
                    <a:lnTo>
                      <a:pt x="7304" y="17857"/>
                    </a:lnTo>
                    <a:lnTo>
                      <a:pt x="5843" y="17229"/>
                    </a:lnTo>
                    <a:lnTo>
                      <a:pt x="3983" y="19971"/>
                    </a:lnTo>
                    <a:lnTo>
                      <a:pt x="1200" y="19086"/>
                    </a:lnTo>
                    <a:lnTo>
                      <a:pt x="0" y="17143"/>
                    </a:lnTo>
                    <a:lnTo>
                      <a:pt x="17" y="17143"/>
                    </a:lnTo>
                    <a:close/>
                  </a:path>
                </a:pathLst>
              </a:custGeom>
              <a:grpFill/>
              <a:ln w="3175" algn="ctr">
                <a:solidFill>
                  <a:schemeClr val="accent3">
                    <a:lumMod val="20000"/>
                    <a:lumOff val="80000"/>
                  </a:schemeClr>
                </a:solidFill>
                <a:round/>
                <a:headEnd/>
                <a:tailEnd/>
              </a:ln>
              <a:effectLst/>
            </p:spPr>
            <p:txBody>
              <a:bodyPr/>
              <a:lstStyle/>
              <a:p>
                <a:pPr>
                  <a:defRPr/>
                </a:pPr>
                <a:endParaRPr lang="fr-FR" sz="2400">
                  <a:solidFill>
                    <a:srgbClr val="000000"/>
                  </a:solidFill>
                  <a:latin typeface="Arial" charset="0"/>
                  <a:cs typeface="Arial"/>
                </a:endParaRPr>
              </a:p>
            </p:txBody>
          </p:sp>
          <p:sp>
            <p:nvSpPr>
              <p:cNvPr id="225" name="Eure">
                <a:hlinkHover r:id="" action="ppaction://macro?name=Affichage_nom_dept"/>
              </p:cNvPr>
              <p:cNvSpPr>
                <a:spLocks/>
              </p:cNvSpPr>
              <p:nvPr/>
            </p:nvSpPr>
            <p:spPr bwMode="auto">
              <a:xfrm>
                <a:off x="3822963" y="1793213"/>
                <a:ext cx="669779" cy="564316"/>
              </a:xfrm>
              <a:custGeom>
                <a:avLst/>
                <a:gdLst>
                  <a:gd name="T0" fmla="*/ 2546 w 20000"/>
                  <a:gd name="T1" fmla="*/ 108401 h 20000"/>
                  <a:gd name="T2" fmla="*/ 636 w 20000"/>
                  <a:gd name="T3" fmla="*/ 30432 h 20000"/>
                  <a:gd name="T4" fmla="*/ 41870 w 20000"/>
                  <a:gd name="T5" fmla="*/ 22824 h 20000"/>
                  <a:gd name="T6" fmla="*/ 93890 w 20000"/>
                  <a:gd name="T7" fmla="*/ 0 h 20000"/>
                  <a:gd name="T8" fmla="*/ 160514 w 20000"/>
                  <a:gd name="T9" fmla="*/ 57681 h 20000"/>
                  <a:gd name="T10" fmla="*/ 225832 w 20000"/>
                  <a:gd name="T11" fmla="*/ 44381 h 20000"/>
                  <a:gd name="T12" fmla="*/ 276612 w 20000"/>
                  <a:gd name="T13" fmla="*/ 81773 h 20000"/>
                  <a:gd name="T14" fmla="*/ 281034 w 20000"/>
                  <a:gd name="T15" fmla="*/ 103977 h 20000"/>
                  <a:gd name="T16" fmla="*/ 241709 w 20000"/>
                  <a:gd name="T17" fmla="*/ 110937 h 20000"/>
                  <a:gd name="T18" fmla="*/ 310845 w 20000"/>
                  <a:gd name="T19" fmla="*/ 166082 h 20000"/>
                  <a:gd name="T20" fmla="*/ 433307 w 20000"/>
                  <a:gd name="T21" fmla="*/ 101441 h 20000"/>
                  <a:gd name="T22" fmla="*/ 486600 w 20000"/>
                  <a:gd name="T23" fmla="*/ 29784 h 20000"/>
                  <a:gd name="T24" fmla="*/ 630600 w 20000"/>
                  <a:gd name="T25" fmla="*/ 68473 h 20000"/>
                  <a:gd name="T26" fmla="*/ 669289 w 20000"/>
                  <a:gd name="T27" fmla="*/ 162926 h 20000"/>
                  <a:gd name="T28" fmla="*/ 626145 w 20000"/>
                  <a:gd name="T29" fmla="*/ 178142 h 20000"/>
                  <a:gd name="T30" fmla="*/ 623600 w 20000"/>
                  <a:gd name="T31" fmla="*/ 184482 h 20000"/>
                  <a:gd name="T32" fmla="*/ 626145 w 20000"/>
                  <a:gd name="T33" fmla="*/ 188286 h 20000"/>
                  <a:gd name="T34" fmla="*/ 581093 w 20000"/>
                  <a:gd name="T35" fmla="*/ 292236 h 20000"/>
                  <a:gd name="T36" fmla="*/ 507535 w 20000"/>
                  <a:gd name="T37" fmla="*/ 308100 h 20000"/>
                  <a:gd name="T38" fmla="*/ 506262 w 20000"/>
                  <a:gd name="T39" fmla="*/ 311904 h 20000"/>
                  <a:gd name="T40" fmla="*/ 529710 w 20000"/>
                  <a:gd name="T41" fmla="*/ 387957 h 20000"/>
                  <a:gd name="T42" fmla="*/ 450424 w 20000"/>
                  <a:gd name="T43" fmla="*/ 504614 h 20000"/>
                  <a:gd name="T44" fmla="*/ 355898 w 20000"/>
                  <a:gd name="T45" fmla="*/ 486862 h 20000"/>
                  <a:gd name="T46" fmla="*/ 212534 w 20000"/>
                  <a:gd name="T47" fmla="*/ 562943 h 20000"/>
                  <a:gd name="T48" fmla="*/ 120519 w 20000"/>
                  <a:gd name="T49" fmla="*/ 407625 h 20000"/>
                  <a:gd name="T50" fmla="*/ 43780 w 20000"/>
                  <a:gd name="T51" fmla="*/ 407625 h 20000"/>
                  <a:gd name="T52" fmla="*/ 39325 w 20000"/>
                  <a:gd name="T53" fmla="*/ 365132 h 20000"/>
                  <a:gd name="T54" fmla="*/ 57111 w 20000"/>
                  <a:gd name="T55" fmla="*/ 318244 h 20000"/>
                  <a:gd name="T56" fmla="*/ 24754 w 20000"/>
                  <a:gd name="T57" fmla="*/ 291616 h 20000"/>
                  <a:gd name="T58" fmla="*/ 52656 w 20000"/>
                  <a:gd name="T59" fmla="*/ 234555 h 20000"/>
                  <a:gd name="T60" fmla="*/ 8240 w 20000"/>
                  <a:gd name="T61" fmla="*/ 157854 h 20000"/>
                  <a:gd name="T62" fmla="*/ 32994 w 20000"/>
                  <a:gd name="T63" fmla="*/ 134382 h 20000"/>
                  <a:gd name="T64" fmla="*/ 0 w 20000"/>
                  <a:gd name="T65" fmla="*/ 112825 h 20000"/>
                  <a:gd name="T66" fmla="*/ 2546 w 20000"/>
                  <a:gd name="T67" fmla="*/ 108401 h 200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0000"/>
                  <a:gd name="T103" fmla="*/ 0 h 20000"/>
                  <a:gd name="T104" fmla="*/ 20000 w 20000"/>
                  <a:gd name="T105" fmla="*/ 20000 h 200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0000" h="20000">
                    <a:moveTo>
                      <a:pt x="76" y="3847"/>
                    </a:moveTo>
                    <a:lnTo>
                      <a:pt x="19" y="1080"/>
                    </a:lnTo>
                    <a:lnTo>
                      <a:pt x="1250" y="810"/>
                    </a:lnTo>
                    <a:lnTo>
                      <a:pt x="2803" y="0"/>
                    </a:lnTo>
                    <a:lnTo>
                      <a:pt x="4792" y="2047"/>
                    </a:lnTo>
                    <a:lnTo>
                      <a:pt x="6742" y="1575"/>
                    </a:lnTo>
                    <a:lnTo>
                      <a:pt x="8258" y="2902"/>
                    </a:lnTo>
                    <a:lnTo>
                      <a:pt x="8390" y="3690"/>
                    </a:lnTo>
                    <a:lnTo>
                      <a:pt x="7216" y="3937"/>
                    </a:lnTo>
                    <a:lnTo>
                      <a:pt x="9280" y="5894"/>
                    </a:lnTo>
                    <a:lnTo>
                      <a:pt x="12936" y="3600"/>
                    </a:lnTo>
                    <a:lnTo>
                      <a:pt x="14527" y="1057"/>
                    </a:lnTo>
                    <a:lnTo>
                      <a:pt x="18826" y="2430"/>
                    </a:lnTo>
                    <a:lnTo>
                      <a:pt x="19981" y="5782"/>
                    </a:lnTo>
                    <a:lnTo>
                      <a:pt x="18693" y="6322"/>
                    </a:lnTo>
                    <a:lnTo>
                      <a:pt x="18617" y="6547"/>
                    </a:lnTo>
                    <a:lnTo>
                      <a:pt x="18693" y="6682"/>
                    </a:lnTo>
                    <a:lnTo>
                      <a:pt x="17348" y="10371"/>
                    </a:lnTo>
                    <a:lnTo>
                      <a:pt x="15152" y="10934"/>
                    </a:lnTo>
                    <a:lnTo>
                      <a:pt x="15114" y="11069"/>
                    </a:lnTo>
                    <a:lnTo>
                      <a:pt x="15814" y="13768"/>
                    </a:lnTo>
                    <a:lnTo>
                      <a:pt x="13447" y="17908"/>
                    </a:lnTo>
                    <a:lnTo>
                      <a:pt x="10625" y="17278"/>
                    </a:lnTo>
                    <a:lnTo>
                      <a:pt x="6345" y="19978"/>
                    </a:lnTo>
                    <a:lnTo>
                      <a:pt x="3598" y="14466"/>
                    </a:lnTo>
                    <a:lnTo>
                      <a:pt x="1307" y="14466"/>
                    </a:lnTo>
                    <a:lnTo>
                      <a:pt x="1174" y="12958"/>
                    </a:lnTo>
                    <a:lnTo>
                      <a:pt x="1705" y="11294"/>
                    </a:lnTo>
                    <a:lnTo>
                      <a:pt x="739" y="10349"/>
                    </a:lnTo>
                    <a:lnTo>
                      <a:pt x="1572" y="8324"/>
                    </a:lnTo>
                    <a:lnTo>
                      <a:pt x="246" y="5602"/>
                    </a:lnTo>
                    <a:lnTo>
                      <a:pt x="985" y="4769"/>
                    </a:lnTo>
                    <a:lnTo>
                      <a:pt x="0" y="4004"/>
                    </a:lnTo>
                    <a:lnTo>
                      <a:pt x="76" y="3847"/>
                    </a:lnTo>
                    <a:close/>
                  </a:path>
                </a:pathLst>
              </a:custGeom>
              <a:grpFill/>
              <a:ln w="3175" algn="ctr">
                <a:solidFill>
                  <a:schemeClr val="accent3">
                    <a:lumMod val="20000"/>
                    <a:lumOff val="80000"/>
                  </a:schemeClr>
                </a:solidFill>
                <a:round/>
                <a:headEnd/>
                <a:tailEnd/>
              </a:ln>
              <a:effectLst/>
            </p:spPr>
            <p:txBody>
              <a:bodyPr/>
              <a:lstStyle/>
              <a:p>
                <a:pPr>
                  <a:defRPr/>
                </a:pPr>
                <a:endParaRPr lang="fr-FR" sz="2400">
                  <a:solidFill>
                    <a:srgbClr val="000000"/>
                  </a:solidFill>
                  <a:latin typeface="Arial" charset="0"/>
                  <a:cs typeface="Arial"/>
                </a:endParaRPr>
              </a:p>
            </p:txBody>
          </p:sp>
          <p:sp>
            <p:nvSpPr>
              <p:cNvPr id="226" name="Manche">
                <a:hlinkHover r:id="" action="ppaction://macro?name=Affichage_nom_dept"/>
              </p:cNvPr>
              <p:cNvSpPr>
                <a:spLocks/>
              </p:cNvSpPr>
              <p:nvPr/>
            </p:nvSpPr>
            <p:spPr bwMode="auto">
              <a:xfrm>
                <a:off x="2835275" y="1572958"/>
                <a:ext cx="498599" cy="878145"/>
              </a:xfrm>
              <a:custGeom>
                <a:avLst/>
                <a:gdLst>
                  <a:gd name="T0" fmla="*/ 5084 w 20000"/>
                  <a:gd name="T1" fmla="*/ 0 h 20000"/>
                  <a:gd name="T2" fmla="*/ 142688 w 20000"/>
                  <a:gd name="T3" fmla="*/ 63427 h 20000"/>
                  <a:gd name="T4" fmla="*/ 301876 w 20000"/>
                  <a:gd name="T5" fmla="*/ 39944 h 20000"/>
                  <a:gd name="T6" fmla="*/ 313915 w 20000"/>
                  <a:gd name="T7" fmla="*/ 97050 h 20000"/>
                  <a:gd name="T8" fmla="*/ 277152 w 20000"/>
                  <a:gd name="T9" fmla="*/ 138926 h 20000"/>
                  <a:gd name="T10" fmla="*/ 354515 w 20000"/>
                  <a:gd name="T11" fmla="*/ 289264 h 20000"/>
                  <a:gd name="T12" fmla="*/ 344995 w 20000"/>
                  <a:gd name="T13" fmla="*/ 326662 h 20000"/>
                  <a:gd name="T14" fmla="*/ 390655 w 20000"/>
                  <a:gd name="T15" fmla="*/ 381222 h 20000"/>
                  <a:gd name="T16" fmla="*/ 448378 w 20000"/>
                  <a:gd name="T17" fmla="*/ 383768 h 20000"/>
                  <a:gd name="T18" fmla="*/ 419193 w 20000"/>
                  <a:gd name="T19" fmla="*/ 412300 h 20000"/>
                  <a:gd name="T20" fmla="*/ 448378 w 20000"/>
                  <a:gd name="T21" fmla="*/ 433237 h 20000"/>
                  <a:gd name="T22" fmla="*/ 454086 w 20000"/>
                  <a:gd name="T23" fmla="*/ 504917 h 20000"/>
                  <a:gd name="T24" fmla="*/ 417298 w 20000"/>
                  <a:gd name="T25" fmla="*/ 546792 h 20000"/>
                  <a:gd name="T26" fmla="*/ 369744 w 20000"/>
                  <a:gd name="T27" fmla="*/ 546792 h 20000"/>
                  <a:gd name="T28" fmla="*/ 379888 w 20000"/>
                  <a:gd name="T29" fmla="*/ 586121 h 20000"/>
                  <a:gd name="T30" fmla="*/ 316457 w 20000"/>
                  <a:gd name="T31" fmla="*/ 630498 h 20000"/>
                  <a:gd name="T32" fmla="*/ 315834 w 20000"/>
                  <a:gd name="T33" fmla="*/ 630498 h 20000"/>
                  <a:gd name="T34" fmla="*/ 359575 w 20000"/>
                  <a:gd name="T35" fmla="*/ 672988 h 20000"/>
                  <a:gd name="T36" fmla="*/ 461064 w 20000"/>
                  <a:gd name="T37" fmla="*/ 692653 h 20000"/>
                  <a:gd name="T38" fmla="*/ 497852 w 20000"/>
                  <a:gd name="T39" fmla="*/ 784655 h 20000"/>
                  <a:gd name="T40" fmla="*/ 439505 w 20000"/>
                  <a:gd name="T41" fmla="*/ 858837 h 20000"/>
                  <a:gd name="T42" fmla="*/ 439505 w 20000"/>
                  <a:gd name="T43" fmla="*/ 867089 h 20000"/>
                  <a:gd name="T44" fmla="*/ 343100 w 20000"/>
                  <a:gd name="T45" fmla="*/ 855062 h 20000"/>
                  <a:gd name="T46" fmla="*/ 264466 w 20000"/>
                  <a:gd name="T47" fmla="*/ 826487 h 20000"/>
                  <a:gd name="T48" fmla="*/ 179476 w 20000"/>
                  <a:gd name="T49" fmla="*/ 877272 h 20000"/>
                  <a:gd name="T50" fmla="*/ 121129 w 20000"/>
                  <a:gd name="T51" fmla="*/ 756080 h 20000"/>
                  <a:gd name="T52" fmla="*/ 216886 w 20000"/>
                  <a:gd name="T53" fmla="*/ 758626 h 20000"/>
                  <a:gd name="T54" fmla="*/ 126214 w 20000"/>
                  <a:gd name="T55" fmla="*/ 675534 h 20000"/>
                  <a:gd name="T56" fmla="*/ 133193 w 20000"/>
                  <a:gd name="T57" fmla="*/ 375516 h 20000"/>
                  <a:gd name="T58" fmla="*/ 47555 w 20000"/>
                  <a:gd name="T59" fmla="*/ 240409 h 20000"/>
                  <a:gd name="T60" fmla="*/ 20288 w 20000"/>
                  <a:gd name="T61" fmla="*/ 136380 h 20000"/>
                  <a:gd name="T62" fmla="*/ 41847 w 20000"/>
                  <a:gd name="T63" fmla="*/ 66588 h 20000"/>
                  <a:gd name="T64" fmla="*/ 0 w 20000"/>
                  <a:gd name="T65" fmla="*/ 32350 h 20000"/>
                  <a:gd name="T66" fmla="*/ 5084 w 20000"/>
                  <a:gd name="T67" fmla="*/ 0 h 200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0000"/>
                  <a:gd name="T103" fmla="*/ 0 h 20000"/>
                  <a:gd name="T104" fmla="*/ 20000 w 20000"/>
                  <a:gd name="T105" fmla="*/ 20000 h 200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0000" h="20000">
                    <a:moveTo>
                      <a:pt x="204" y="0"/>
                    </a:moveTo>
                    <a:lnTo>
                      <a:pt x="5725" y="1445"/>
                    </a:lnTo>
                    <a:lnTo>
                      <a:pt x="12112" y="910"/>
                    </a:lnTo>
                    <a:lnTo>
                      <a:pt x="12595" y="2211"/>
                    </a:lnTo>
                    <a:lnTo>
                      <a:pt x="11120" y="3165"/>
                    </a:lnTo>
                    <a:lnTo>
                      <a:pt x="14224" y="6590"/>
                    </a:lnTo>
                    <a:lnTo>
                      <a:pt x="13842" y="7442"/>
                    </a:lnTo>
                    <a:lnTo>
                      <a:pt x="15674" y="8685"/>
                    </a:lnTo>
                    <a:lnTo>
                      <a:pt x="17990" y="8743"/>
                    </a:lnTo>
                    <a:lnTo>
                      <a:pt x="16819" y="9393"/>
                    </a:lnTo>
                    <a:lnTo>
                      <a:pt x="17990" y="9870"/>
                    </a:lnTo>
                    <a:lnTo>
                      <a:pt x="18219" y="11503"/>
                    </a:lnTo>
                    <a:lnTo>
                      <a:pt x="16743" y="12457"/>
                    </a:lnTo>
                    <a:lnTo>
                      <a:pt x="14835" y="12457"/>
                    </a:lnTo>
                    <a:lnTo>
                      <a:pt x="15242" y="13353"/>
                    </a:lnTo>
                    <a:lnTo>
                      <a:pt x="12697" y="14364"/>
                    </a:lnTo>
                    <a:lnTo>
                      <a:pt x="12672" y="14364"/>
                    </a:lnTo>
                    <a:lnTo>
                      <a:pt x="14427" y="15332"/>
                    </a:lnTo>
                    <a:lnTo>
                      <a:pt x="18499" y="15780"/>
                    </a:lnTo>
                    <a:lnTo>
                      <a:pt x="19975" y="17876"/>
                    </a:lnTo>
                    <a:lnTo>
                      <a:pt x="17634" y="19566"/>
                    </a:lnTo>
                    <a:lnTo>
                      <a:pt x="17634" y="19754"/>
                    </a:lnTo>
                    <a:lnTo>
                      <a:pt x="13766" y="19480"/>
                    </a:lnTo>
                    <a:lnTo>
                      <a:pt x="10611" y="18829"/>
                    </a:lnTo>
                    <a:lnTo>
                      <a:pt x="7201" y="19986"/>
                    </a:lnTo>
                    <a:lnTo>
                      <a:pt x="4860" y="17225"/>
                    </a:lnTo>
                    <a:lnTo>
                      <a:pt x="8702" y="17283"/>
                    </a:lnTo>
                    <a:lnTo>
                      <a:pt x="5064" y="15390"/>
                    </a:lnTo>
                    <a:lnTo>
                      <a:pt x="5344" y="8555"/>
                    </a:lnTo>
                    <a:lnTo>
                      <a:pt x="1908" y="5477"/>
                    </a:lnTo>
                    <a:lnTo>
                      <a:pt x="814" y="3107"/>
                    </a:lnTo>
                    <a:lnTo>
                      <a:pt x="1679" y="1517"/>
                    </a:lnTo>
                    <a:lnTo>
                      <a:pt x="0" y="737"/>
                    </a:lnTo>
                    <a:lnTo>
                      <a:pt x="204" y="0"/>
                    </a:lnTo>
                    <a:close/>
                  </a:path>
                </a:pathLst>
              </a:custGeom>
              <a:grpFill/>
              <a:ln w="3175" algn="ctr">
                <a:solidFill>
                  <a:schemeClr val="accent3">
                    <a:lumMod val="20000"/>
                    <a:lumOff val="80000"/>
                  </a:schemeClr>
                </a:solidFill>
                <a:round/>
                <a:headEnd/>
                <a:tailEnd/>
              </a:ln>
              <a:effectLst/>
            </p:spPr>
            <p:txBody>
              <a:bodyPr/>
              <a:lstStyle/>
              <a:p>
                <a:pPr>
                  <a:defRPr/>
                </a:pPr>
                <a:endParaRPr lang="fr-FR" sz="2400">
                  <a:solidFill>
                    <a:srgbClr val="000000"/>
                  </a:solidFill>
                  <a:latin typeface="Arial" charset="0"/>
                  <a:cs typeface="Arial"/>
                </a:endParaRPr>
              </a:p>
            </p:txBody>
          </p:sp>
          <p:sp>
            <p:nvSpPr>
              <p:cNvPr id="227" name="Nord">
                <a:hlinkHover r:id="" action="ppaction://macro?name=Affichage_nom_dept"/>
              </p:cNvPr>
              <p:cNvSpPr>
                <a:spLocks/>
              </p:cNvSpPr>
              <p:nvPr/>
            </p:nvSpPr>
            <p:spPr bwMode="auto">
              <a:xfrm>
                <a:off x="4643544" y="720725"/>
                <a:ext cx="930626" cy="761538"/>
              </a:xfrm>
              <a:custGeom>
                <a:avLst/>
                <a:gdLst>
                  <a:gd name="T0" fmla="*/ 195730 w 20000"/>
                  <a:gd name="T1" fmla="*/ 0 h 20000"/>
                  <a:gd name="T2" fmla="*/ 231918 w 20000"/>
                  <a:gd name="T3" fmla="*/ 96507 h 20000"/>
                  <a:gd name="T4" fmla="*/ 217963 w 20000"/>
                  <a:gd name="T5" fmla="*/ 160668 h 20000"/>
                  <a:gd name="T6" fmla="*/ 309456 w 20000"/>
                  <a:gd name="T7" fmla="*/ 254622 h 20000"/>
                  <a:gd name="T8" fmla="*/ 346295 w 20000"/>
                  <a:gd name="T9" fmla="*/ 267957 h 20000"/>
                  <a:gd name="T10" fmla="*/ 397786 w 20000"/>
                  <a:gd name="T11" fmla="*/ 215265 h 20000"/>
                  <a:gd name="T12" fmla="*/ 452439 w 20000"/>
                  <a:gd name="T13" fmla="*/ 205740 h 20000"/>
                  <a:gd name="T14" fmla="*/ 503883 w 20000"/>
                  <a:gd name="T15" fmla="*/ 269253 h 20000"/>
                  <a:gd name="T16" fmla="*/ 512814 w 20000"/>
                  <a:gd name="T17" fmla="*/ 384162 h 20000"/>
                  <a:gd name="T18" fmla="*/ 655751 w 20000"/>
                  <a:gd name="T19" fmla="*/ 407670 h 20000"/>
                  <a:gd name="T20" fmla="*/ 700264 w 20000"/>
                  <a:gd name="T21" fmla="*/ 541020 h 20000"/>
                  <a:gd name="T22" fmla="*/ 714219 w 20000"/>
                  <a:gd name="T23" fmla="*/ 507378 h 20000"/>
                  <a:gd name="T24" fmla="*/ 838782 w 20000"/>
                  <a:gd name="T25" fmla="*/ 499758 h 20000"/>
                  <a:gd name="T26" fmla="*/ 887715 w 20000"/>
                  <a:gd name="T27" fmla="*/ 568338 h 20000"/>
                  <a:gd name="T28" fmla="*/ 919484 w 20000"/>
                  <a:gd name="T29" fmla="*/ 558813 h 20000"/>
                  <a:gd name="T30" fmla="*/ 885157 w 20000"/>
                  <a:gd name="T31" fmla="*/ 654063 h 20000"/>
                  <a:gd name="T32" fmla="*/ 913763 w 20000"/>
                  <a:gd name="T33" fmla="*/ 654063 h 20000"/>
                  <a:gd name="T34" fmla="*/ 929624 w 20000"/>
                  <a:gd name="T35" fmla="*/ 700392 h 20000"/>
                  <a:gd name="T36" fmla="*/ 892785 w 20000"/>
                  <a:gd name="T37" fmla="*/ 761352 h 20000"/>
                  <a:gd name="T38" fmla="*/ 702171 w 20000"/>
                  <a:gd name="T39" fmla="*/ 699783 h 20000"/>
                  <a:gd name="T40" fmla="*/ 658309 w 20000"/>
                  <a:gd name="T41" fmla="*/ 728967 h 20000"/>
                  <a:gd name="T42" fmla="*/ 631610 w 20000"/>
                  <a:gd name="T43" fmla="*/ 709308 h 20000"/>
                  <a:gd name="T44" fmla="*/ 603004 w 20000"/>
                  <a:gd name="T45" fmla="*/ 737235 h 20000"/>
                  <a:gd name="T46" fmla="*/ 463230 w 20000"/>
                  <a:gd name="T47" fmla="*/ 735330 h 20000"/>
                  <a:gd name="T48" fmla="*/ 426392 w 20000"/>
                  <a:gd name="T49" fmla="*/ 710565 h 20000"/>
                  <a:gd name="T50" fmla="*/ 470207 w 20000"/>
                  <a:gd name="T51" fmla="*/ 589293 h 20000"/>
                  <a:gd name="T52" fmla="*/ 393971 w 20000"/>
                  <a:gd name="T53" fmla="*/ 563232 h 20000"/>
                  <a:gd name="T54" fmla="*/ 425740 w 20000"/>
                  <a:gd name="T55" fmla="*/ 534048 h 20000"/>
                  <a:gd name="T56" fmla="*/ 381878 w 20000"/>
                  <a:gd name="T57" fmla="*/ 471792 h 20000"/>
                  <a:gd name="T58" fmla="*/ 423182 w 20000"/>
                  <a:gd name="T59" fmla="*/ 441960 h 20000"/>
                  <a:gd name="T60" fmla="*/ 373645 w 20000"/>
                  <a:gd name="T61" fmla="*/ 394983 h 20000"/>
                  <a:gd name="T62" fmla="*/ 304386 w 20000"/>
                  <a:gd name="T63" fmla="*/ 383553 h 20000"/>
                  <a:gd name="T64" fmla="*/ 331690 w 20000"/>
                  <a:gd name="T65" fmla="*/ 311163 h 20000"/>
                  <a:gd name="T66" fmla="*/ 304991 w 20000"/>
                  <a:gd name="T67" fmla="*/ 287007 h 20000"/>
                  <a:gd name="T68" fmla="*/ 279594 w 20000"/>
                  <a:gd name="T69" fmla="*/ 329565 h 20000"/>
                  <a:gd name="T70" fmla="*/ 114377 w 20000"/>
                  <a:gd name="T71" fmla="*/ 278778 h 20000"/>
                  <a:gd name="T72" fmla="*/ 104191 w 20000"/>
                  <a:gd name="T73" fmla="*/ 236868 h 20000"/>
                  <a:gd name="T74" fmla="*/ 130890 w 20000"/>
                  <a:gd name="T75" fmla="*/ 215265 h 20000"/>
                  <a:gd name="T76" fmla="*/ 48932 w 20000"/>
                  <a:gd name="T77" fmla="*/ 187947 h 20000"/>
                  <a:gd name="T78" fmla="*/ 0 w 20000"/>
                  <a:gd name="T79" fmla="*/ 54597 h 20000"/>
                  <a:gd name="T80" fmla="*/ 195730 w 20000"/>
                  <a:gd name="T81" fmla="*/ 0 h 200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000"/>
                  <a:gd name="T124" fmla="*/ 0 h 20000"/>
                  <a:gd name="T125" fmla="*/ 20000 w 20000"/>
                  <a:gd name="T126" fmla="*/ 20000 h 200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000" h="20000">
                    <a:moveTo>
                      <a:pt x="4208" y="0"/>
                    </a:moveTo>
                    <a:lnTo>
                      <a:pt x="4986" y="2533"/>
                    </a:lnTo>
                    <a:lnTo>
                      <a:pt x="4686" y="4217"/>
                    </a:lnTo>
                    <a:lnTo>
                      <a:pt x="6653" y="6683"/>
                    </a:lnTo>
                    <a:lnTo>
                      <a:pt x="7445" y="7033"/>
                    </a:lnTo>
                    <a:lnTo>
                      <a:pt x="8552" y="5650"/>
                    </a:lnTo>
                    <a:lnTo>
                      <a:pt x="9727" y="5400"/>
                    </a:lnTo>
                    <a:lnTo>
                      <a:pt x="10833" y="7067"/>
                    </a:lnTo>
                    <a:lnTo>
                      <a:pt x="11025" y="10083"/>
                    </a:lnTo>
                    <a:lnTo>
                      <a:pt x="14098" y="10700"/>
                    </a:lnTo>
                    <a:lnTo>
                      <a:pt x="15055" y="14200"/>
                    </a:lnTo>
                    <a:lnTo>
                      <a:pt x="15355" y="13317"/>
                    </a:lnTo>
                    <a:lnTo>
                      <a:pt x="18033" y="13117"/>
                    </a:lnTo>
                    <a:lnTo>
                      <a:pt x="19085" y="14917"/>
                    </a:lnTo>
                    <a:lnTo>
                      <a:pt x="19768" y="14667"/>
                    </a:lnTo>
                    <a:lnTo>
                      <a:pt x="19030" y="17167"/>
                    </a:lnTo>
                    <a:lnTo>
                      <a:pt x="19645" y="17167"/>
                    </a:lnTo>
                    <a:lnTo>
                      <a:pt x="19986" y="18383"/>
                    </a:lnTo>
                    <a:lnTo>
                      <a:pt x="19194" y="19983"/>
                    </a:lnTo>
                    <a:lnTo>
                      <a:pt x="15096" y="18367"/>
                    </a:lnTo>
                    <a:lnTo>
                      <a:pt x="14153" y="19133"/>
                    </a:lnTo>
                    <a:lnTo>
                      <a:pt x="13579" y="18617"/>
                    </a:lnTo>
                    <a:lnTo>
                      <a:pt x="12964" y="19350"/>
                    </a:lnTo>
                    <a:lnTo>
                      <a:pt x="9959" y="19300"/>
                    </a:lnTo>
                    <a:lnTo>
                      <a:pt x="9167" y="18650"/>
                    </a:lnTo>
                    <a:lnTo>
                      <a:pt x="10109" y="15467"/>
                    </a:lnTo>
                    <a:lnTo>
                      <a:pt x="8470" y="14783"/>
                    </a:lnTo>
                    <a:lnTo>
                      <a:pt x="9153" y="14017"/>
                    </a:lnTo>
                    <a:lnTo>
                      <a:pt x="8210" y="12383"/>
                    </a:lnTo>
                    <a:lnTo>
                      <a:pt x="9098" y="11600"/>
                    </a:lnTo>
                    <a:lnTo>
                      <a:pt x="8033" y="10367"/>
                    </a:lnTo>
                    <a:lnTo>
                      <a:pt x="6544" y="10067"/>
                    </a:lnTo>
                    <a:lnTo>
                      <a:pt x="7131" y="8167"/>
                    </a:lnTo>
                    <a:lnTo>
                      <a:pt x="6557" y="7533"/>
                    </a:lnTo>
                    <a:lnTo>
                      <a:pt x="6011" y="8650"/>
                    </a:lnTo>
                    <a:lnTo>
                      <a:pt x="2459" y="7317"/>
                    </a:lnTo>
                    <a:lnTo>
                      <a:pt x="2240" y="6217"/>
                    </a:lnTo>
                    <a:lnTo>
                      <a:pt x="2814" y="5650"/>
                    </a:lnTo>
                    <a:lnTo>
                      <a:pt x="1052" y="4933"/>
                    </a:lnTo>
                    <a:lnTo>
                      <a:pt x="0" y="1433"/>
                    </a:lnTo>
                    <a:lnTo>
                      <a:pt x="4208" y="0"/>
                    </a:lnTo>
                    <a:close/>
                  </a:path>
                </a:pathLst>
              </a:custGeom>
              <a:grpFill/>
              <a:ln w="0" algn="ctr">
                <a:solidFill>
                  <a:schemeClr val="accent3">
                    <a:lumMod val="20000"/>
                    <a:lumOff val="80000"/>
                  </a:schemeClr>
                </a:solidFill>
                <a:round/>
                <a:headEnd/>
                <a:tailEnd/>
              </a:ln>
              <a:effectLst/>
            </p:spPr>
            <p:txBody>
              <a:bodyPr/>
              <a:lstStyle/>
              <a:p>
                <a:pPr>
                  <a:defRPr/>
                </a:pPr>
                <a:endParaRPr lang="fr-FR" sz="2400">
                  <a:solidFill>
                    <a:srgbClr val="000000"/>
                  </a:solidFill>
                  <a:latin typeface="Arial" charset="0"/>
                  <a:cs typeface="Arial"/>
                </a:endParaRPr>
              </a:p>
            </p:txBody>
          </p:sp>
          <p:sp>
            <p:nvSpPr>
              <p:cNvPr id="228" name="Orne">
                <a:hlinkHover r:id="" action="ppaction://macro?name=Affichage_nom_dept"/>
              </p:cNvPr>
              <p:cNvSpPr>
                <a:spLocks/>
              </p:cNvSpPr>
              <p:nvPr/>
            </p:nvSpPr>
            <p:spPr bwMode="auto">
              <a:xfrm>
                <a:off x="3275455" y="2153109"/>
                <a:ext cx="830092" cy="529766"/>
              </a:xfrm>
              <a:custGeom>
                <a:avLst/>
                <a:gdLst>
                  <a:gd name="T0" fmla="*/ 0 w 20000"/>
                  <a:gd name="T1" fmla="*/ 287992 h 20000"/>
                  <a:gd name="T2" fmla="*/ 43796 w 20000"/>
                  <a:gd name="T3" fmla="*/ 331868 h 20000"/>
                  <a:gd name="T4" fmla="*/ 85683 w 20000"/>
                  <a:gd name="T5" fmla="*/ 302626 h 20000"/>
                  <a:gd name="T6" fmla="*/ 91412 w 20000"/>
                  <a:gd name="T7" fmla="*/ 329959 h 20000"/>
                  <a:gd name="T8" fmla="*/ 185356 w 20000"/>
                  <a:gd name="T9" fmla="*/ 287355 h 20000"/>
                  <a:gd name="T10" fmla="*/ 227243 w 20000"/>
                  <a:gd name="T11" fmla="*/ 307080 h 20000"/>
                  <a:gd name="T12" fmla="*/ 281832 w 20000"/>
                  <a:gd name="T13" fmla="*/ 256841 h 20000"/>
                  <a:gd name="T14" fmla="*/ 323719 w 20000"/>
                  <a:gd name="T15" fmla="*/ 284174 h 20000"/>
                  <a:gd name="T16" fmla="*/ 325629 w 20000"/>
                  <a:gd name="T17" fmla="*/ 335049 h 20000"/>
                  <a:gd name="T18" fmla="*/ 365606 w 20000"/>
                  <a:gd name="T19" fmla="*/ 336322 h 20000"/>
                  <a:gd name="T20" fmla="*/ 361164 w 20000"/>
                  <a:gd name="T21" fmla="*/ 389715 h 20000"/>
                  <a:gd name="T22" fmla="*/ 517336 w 20000"/>
                  <a:gd name="T23" fmla="*/ 324233 h 20000"/>
                  <a:gd name="T24" fmla="*/ 560510 w 20000"/>
                  <a:gd name="T25" fmla="*/ 361746 h 20000"/>
                  <a:gd name="T26" fmla="*/ 565574 w 20000"/>
                  <a:gd name="T27" fmla="*/ 436773 h 20000"/>
                  <a:gd name="T28" fmla="*/ 742047 w 20000"/>
                  <a:gd name="T29" fmla="*/ 529589 h 20000"/>
                  <a:gd name="T30" fmla="*/ 733163 w 20000"/>
                  <a:gd name="T31" fmla="*/ 457743 h 20000"/>
                  <a:gd name="T32" fmla="*/ 730589 w 20000"/>
                  <a:gd name="T33" fmla="*/ 457743 h 20000"/>
                  <a:gd name="T34" fmla="*/ 829639 w 20000"/>
                  <a:gd name="T35" fmla="*/ 363655 h 20000"/>
                  <a:gd name="T36" fmla="*/ 761060 w 20000"/>
                  <a:gd name="T37" fmla="*/ 204084 h 20000"/>
                  <a:gd name="T38" fmla="*/ 669025 w 20000"/>
                  <a:gd name="T39" fmla="*/ 48966 h 20000"/>
                  <a:gd name="T40" fmla="*/ 592226 w 20000"/>
                  <a:gd name="T41" fmla="*/ 48966 h 20000"/>
                  <a:gd name="T42" fmla="*/ 587784 w 20000"/>
                  <a:gd name="T43" fmla="*/ 5726 h 20000"/>
                  <a:gd name="T44" fmla="*/ 459550 w 20000"/>
                  <a:gd name="T45" fmla="*/ 0 h 20000"/>
                  <a:gd name="T46" fmla="*/ 341487 w 20000"/>
                  <a:gd name="T47" fmla="*/ 85817 h 20000"/>
                  <a:gd name="T48" fmla="*/ 253894 w 20000"/>
                  <a:gd name="T49" fmla="*/ 52757 h 20000"/>
                  <a:gd name="T50" fmla="*/ 242478 w 20000"/>
                  <a:gd name="T51" fmla="*/ 75027 h 20000"/>
                  <a:gd name="T52" fmla="*/ 205656 w 20000"/>
                  <a:gd name="T53" fmla="*/ 40058 h 20000"/>
                  <a:gd name="T54" fmla="*/ 142805 w 20000"/>
                  <a:gd name="T55" fmla="*/ 66755 h 20000"/>
                  <a:gd name="T56" fmla="*/ 89502 w 20000"/>
                  <a:gd name="T57" fmla="*/ 52757 h 20000"/>
                  <a:gd name="T58" fmla="*/ 21587 w 20000"/>
                  <a:gd name="T59" fmla="*/ 113813 h 20000"/>
                  <a:gd name="T60" fmla="*/ 58409 w 20000"/>
                  <a:gd name="T61" fmla="*/ 205992 h 20000"/>
                  <a:gd name="T62" fmla="*/ 0 w 20000"/>
                  <a:gd name="T63" fmla="*/ 280383 h 20000"/>
                  <a:gd name="T64" fmla="*/ 0 w 20000"/>
                  <a:gd name="T65" fmla="*/ 287992 h 200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000"/>
                  <a:gd name="T100" fmla="*/ 0 h 20000"/>
                  <a:gd name="T101" fmla="*/ 20000 w 20000"/>
                  <a:gd name="T102" fmla="*/ 20000 h 200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000" h="20000">
                    <a:moveTo>
                      <a:pt x="0" y="10863"/>
                    </a:moveTo>
                    <a:lnTo>
                      <a:pt x="1055" y="12518"/>
                    </a:lnTo>
                    <a:lnTo>
                      <a:pt x="2064" y="11415"/>
                    </a:lnTo>
                    <a:lnTo>
                      <a:pt x="2202" y="12446"/>
                    </a:lnTo>
                    <a:lnTo>
                      <a:pt x="4465" y="10839"/>
                    </a:lnTo>
                    <a:lnTo>
                      <a:pt x="5474" y="11583"/>
                    </a:lnTo>
                    <a:lnTo>
                      <a:pt x="6789" y="9688"/>
                    </a:lnTo>
                    <a:lnTo>
                      <a:pt x="7798" y="10719"/>
                    </a:lnTo>
                    <a:lnTo>
                      <a:pt x="7844" y="12638"/>
                    </a:lnTo>
                    <a:lnTo>
                      <a:pt x="8807" y="12686"/>
                    </a:lnTo>
                    <a:lnTo>
                      <a:pt x="8700" y="14700"/>
                    </a:lnTo>
                    <a:lnTo>
                      <a:pt x="12462" y="12230"/>
                    </a:lnTo>
                    <a:lnTo>
                      <a:pt x="13502" y="13645"/>
                    </a:lnTo>
                    <a:lnTo>
                      <a:pt x="13624" y="16475"/>
                    </a:lnTo>
                    <a:lnTo>
                      <a:pt x="17875" y="19976"/>
                    </a:lnTo>
                    <a:lnTo>
                      <a:pt x="17661" y="17266"/>
                    </a:lnTo>
                    <a:lnTo>
                      <a:pt x="17599" y="17266"/>
                    </a:lnTo>
                    <a:lnTo>
                      <a:pt x="19985" y="13717"/>
                    </a:lnTo>
                    <a:lnTo>
                      <a:pt x="18333" y="7698"/>
                    </a:lnTo>
                    <a:lnTo>
                      <a:pt x="16116" y="1847"/>
                    </a:lnTo>
                    <a:lnTo>
                      <a:pt x="14266" y="1847"/>
                    </a:lnTo>
                    <a:lnTo>
                      <a:pt x="14159" y="216"/>
                    </a:lnTo>
                    <a:lnTo>
                      <a:pt x="11070" y="0"/>
                    </a:lnTo>
                    <a:lnTo>
                      <a:pt x="8226" y="3237"/>
                    </a:lnTo>
                    <a:lnTo>
                      <a:pt x="6116" y="1990"/>
                    </a:lnTo>
                    <a:lnTo>
                      <a:pt x="5841" y="2830"/>
                    </a:lnTo>
                    <a:lnTo>
                      <a:pt x="4954" y="1511"/>
                    </a:lnTo>
                    <a:lnTo>
                      <a:pt x="3440" y="2518"/>
                    </a:lnTo>
                    <a:lnTo>
                      <a:pt x="2156" y="1990"/>
                    </a:lnTo>
                    <a:lnTo>
                      <a:pt x="520" y="4293"/>
                    </a:lnTo>
                    <a:lnTo>
                      <a:pt x="1407" y="7770"/>
                    </a:lnTo>
                    <a:lnTo>
                      <a:pt x="0" y="10576"/>
                    </a:lnTo>
                    <a:lnTo>
                      <a:pt x="0" y="10863"/>
                    </a:lnTo>
                    <a:close/>
                  </a:path>
                </a:pathLst>
              </a:custGeom>
              <a:grpFill/>
              <a:ln w="3175" algn="ctr">
                <a:solidFill>
                  <a:schemeClr val="accent3">
                    <a:lumMod val="20000"/>
                    <a:lumOff val="80000"/>
                  </a:schemeClr>
                </a:solidFill>
                <a:round/>
                <a:headEnd/>
                <a:tailEnd/>
              </a:ln>
              <a:effectLst/>
            </p:spPr>
            <p:txBody>
              <a:bodyPr/>
              <a:lstStyle/>
              <a:p>
                <a:pPr>
                  <a:defRPr/>
                </a:pPr>
                <a:endParaRPr lang="fr-FR" sz="2400">
                  <a:solidFill>
                    <a:srgbClr val="000000"/>
                  </a:solidFill>
                  <a:latin typeface="Arial" charset="0"/>
                  <a:cs typeface="Arial"/>
                </a:endParaRPr>
              </a:p>
            </p:txBody>
          </p:sp>
          <p:sp>
            <p:nvSpPr>
              <p:cNvPr id="229" name="Pas-de-Calais">
                <a:hlinkHover r:id="" action="ppaction://macro?name=Affichage_nom_dept"/>
              </p:cNvPr>
              <p:cNvSpPr>
                <a:spLocks/>
              </p:cNvSpPr>
              <p:nvPr/>
            </p:nvSpPr>
            <p:spPr bwMode="auto">
              <a:xfrm>
                <a:off x="4419378" y="773989"/>
                <a:ext cx="695593" cy="676604"/>
              </a:xfrm>
              <a:custGeom>
                <a:avLst/>
                <a:gdLst>
                  <a:gd name="T0" fmla="*/ 2538 w 20000"/>
                  <a:gd name="T1" fmla="*/ 428623 h 20000"/>
                  <a:gd name="T2" fmla="*/ 27952 w 20000"/>
                  <a:gd name="T3" fmla="*/ 455302 h 20000"/>
                  <a:gd name="T4" fmla="*/ 74295 w 20000"/>
                  <a:gd name="T5" fmla="*/ 436231 h 20000"/>
                  <a:gd name="T6" fmla="*/ 148591 w 20000"/>
                  <a:gd name="T7" fmla="*/ 459089 h 20000"/>
                  <a:gd name="T8" fmla="*/ 239400 w 20000"/>
                  <a:gd name="T9" fmla="*/ 556879 h 20000"/>
                  <a:gd name="T10" fmla="*/ 370852 w 20000"/>
                  <a:gd name="T11" fmla="*/ 530876 h 20000"/>
                  <a:gd name="T12" fmla="*/ 391781 w 20000"/>
                  <a:gd name="T13" fmla="*/ 552449 h 20000"/>
                  <a:gd name="T14" fmla="*/ 343525 w 20000"/>
                  <a:gd name="T15" fmla="*/ 584200 h 20000"/>
                  <a:gd name="T16" fmla="*/ 359413 w 20000"/>
                  <a:gd name="T17" fmla="*/ 628665 h 20000"/>
                  <a:gd name="T18" fmla="*/ 382915 w 20000"/>
                  <a:gd name="T19" fmla="*/ 593736 h 20000"/>
                  <a:gd name="T20" fmla="*/ 429885 w 20000"/>
                  <a:gd name="T21" fmla="*/ 594344 h 20000"/>
                  <a:gd name="T22" fmla="*/ 480052 w 20000"/>
                  <a:gd name="T23" fmla="*/ 632452 h 20000"/>
                  <a:gd name="T24" fmla="*/ 483251 w 20000"/>
                  <a:gd name="T25" fmla="*/ 603880 h 20000"/>
                  <a:gd name="T26" fmla="*/ 514367 w 20000"/>
                  <a:gd name="T27" fmla="*/ 612773 h 20000"/>
                  <a:gd name="T28" fmla="*/ 504180 w 20000"/>
                  <a:gd name="T29" fmla="*/ 663561 h 20000"/>
                  <a:gd name="T30" fmla="*/ 543570 w 20000"/>
                  <a:gd name="T31" fmla="*/ 636916 h 20000"/>
                  <a:gd name="T32" fmla="*/ 549272 w 20000"/>
                  <a:gd name="T33" fmla="*/ 675633 h 20000"/>
                  <a:gd name="T34" fmla="*/ 650859 w 20000"/>
                  <a:gd name="T35" fmla="*/ 655953 h 20000"/>
                  <a:gd name="T36" fmla="*/ 694699 w 20000"/>
                  <a:gd name="T37" fmla="*/ 534663 h 20000"/>
                  <a:gd name="T38" fmla="*/ 618492 w 20000"/>
                  <a:gd name="T39" fmla="*/ 507984 h 20000"/>
                  <a:gd name="T40" fmla="*/ 650233 w 20000"/>
                  <a:gd name="T41" fmla="*/ 478803 h 20000"/>
                  <a:gd name="T42" fmla="*/ 606428 w 20000"/>
                  <a:gd name="T43" fmla="*/ 416552 h 20000"/>
                  <a:gd name="T44" fmla="*/ 647695 w 20000"/>
                  <a:gd name="T45" fmla="*/ 386728 h 20000"/>
                  <a:gd name="T46" fmla="*/ 598153 w 20000"/>
                  <a:gd name="T47" fmla="*/ 339727 h 20000"/>
                  <a:gd name="T48" fmla="*/ 528968 w 20000"/>
                  <a:gd name="T49" fmla="*/ 328940 h 20000"/>
                  <a:gd name="T50" fmla="*/ 556260 w 20000"/>
                  <a:gd name="T51" fmla="*/ 255902 h 20000"/>
                  <a:gd name="T52" fmla="*/ 529594 w 20000"/>
                  <a:gd name="T53" fmla="*/ 232402 h 20000"/>
                  <a:gd name="T54" fmla="*/ 504180 w 20000"/>
                  <a:gd name="T55" fmla="*/ 274940 h 20000"/>
                  <a:gd name="T56" fmla="*/ 339075 w 20000"/>
                  <a:gd name="T57" fmla="*/ 223509 h 20000"/>
                  <a:gd name="T58" fmla="*/ 328923 w 20000"/>
                  <a:gd name="T59" fmla="*/ 181614 h 20000"/>
                  <a:gd name="T60" fmla="*/ 355589 w 20000"/>
                  <a:gd name="T61" fmla="*/ 160649 h 20000"/>
                  <a:gd name="T62" fmla="*/ 273054 w 20000"/>
                  <a:gd name="T63" fmla="*/ 133361 h 20000"/>
                  <a:gd name="T64" fmla="*/ 224799 w 20000"/>
                  <a:gd name="T65" fmla="*/ 0 h 20000"/>
                  <a:gd name="T66" fmla="*/ 155579 w 20000"/>
                  <a:gd name="T67" fmla="*/ 4430 h 20000"/>
                  <a:gd name="T68" fmla="*/ 0 w 20000"/>
                  <a:gd name="T69" fmla="*/ 86360 h 20000"/>
                  <a:gd name="T70" fmla="*/ 2538 w 20000"/>
                  <a:gd name="T71" fmla="*/ 428623 h 200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0000"/>
                  <a:gd name="T109" fmla="*/ 0 h 20000"/>
                  <a:gd name="T110" fmla="*/ 20000 w 20000"/>
                  <a:gd name="T111" fmla="*/ 20000 h 2000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0000" h="20000">
                    <a:moveTo>
                      <a:pt x="73" y="12676"/>
                    </a:moveTo>
                    <a:lnTo>
                      <a:pt x="804" y="13465"/>
                    </a:lnTo>
                    <a:lnTo>
                      <a:pt x="2137" y="12901"/>
                    </a:lnTo>
                    <a:lnTo>
                      <a:pt x="4274" y="13577"/>
                    </a:lnTo>
                    <a:lnTo>
                      <a:pt x="6886" y="16469"/>
                    </a:lnTo>
                    <a:lnTo>
                      <a:pt x="10667" y="15700"/>
                    </a:lnTo>
                    <a:lnTo>
                      <a:pt x="11269" y="16338"/>
                    </a:lnTo>
                    <a:lnTo>
                      <a:pt x="9881" y="17277"/>
                    </a:lnTo>
                    <a:lnTo>
                      <a:pt x="10338" y="18592"/>
                    </a:lnTo>
                    <a:lnTo>
                      <a:pt x="11014" y="17559"/>
                    </a:lnTo>
                    <a:lnTo>
                      <a:pt x="12365" y="17577"/>
                    </a:lnTo>
                    <a:lnTo>
                      <a:pt x="13808" y="18704"/>
                    </a:lnTo>
                    <a:lnTo>
                      <a:pt x="13900" y="17859"/>
                    </a:lnTo>
                    <a:lnTo>
                      <a:pt x="14795" y="18122"/>
                    </a:lnTo>
                    <a:lnTo>
                      <a:pt x="14502" y="19624"/>
                    </a:lnTo>
                    <a:lnTo>
                      <a:pt x="15635" y="18836"/>
                    </a:lnTo>
                    <a:lnTo>
                      <a:pt x="15799" y="19981"/>
                    </a:lnTo>
                    <a:lnTo>
                      <a:pt x="18721" y="19399"/>
                    </a:lnTo>
                    <a:lnTo>
                      <a:pt x="19982" y="15812"/>
                    </a:lnTo>
                    <a:lnTo>
                      <a:pt x="17790" y="15023"/>
                    </a:lnTo>
                    <a:lnTo>
                      <a:pt x="18703" y="14160"/>
                    </a:lnTo>
                    <a:lnTo>
                      <a:pt x="17443" y="12319"/>
                    </a:lnTo>
                    <a:lnTo>
                      <a:pt x="18630" y="11437"/>
                    </a:lnTo>
                    <a:lnTo>
                      <a:pt x="17205" y="10047"/>
                    </a:lnTo>
                    <a:lnTo>
                      <a:pt x="15215" y="9728"/>
                    </a:lnTo>
                    <a:lnTo>
                      <a:pt x="16000" y="7568"/>
                    </a:lnTo>
                    <a:lnTo>
                      <a:pt x="15233" y="6873"/>
                    </a:lnTo>
                    <a:lnTo>
                      <a:pt x="14502" y="8131"/>
                    </a:lnTo>
                    <a:lnTo>
                      <a:pt x="9753" y="6610"/>
                    </a:lnTo>
                    <a:lnTo>
                      <a:pt x="9461" y="5371"/>
                    </a:lnTo>
                    <a:lnTo>
                      <a:pt x="10228" y="4751"/>
                    </a:lnTo>
                    <a:lnTo>
                      <a:pt x="7854" y="3944"/>
                    </a:lnTo>
                    <a:lnTo>
                      <a:pt x="6466" y="0"/>
                    </a:lnTo>
                    <a:lnTo>
                      <a:pt x="4475" y="131"/>
                    </a:lnTo>
                    <a:lnTo>
                      <a:pt x="0" y="2554"/>
                    </a:lnTo>
                    <a:lnTo>
                      <a:pt x="73" y="12676"/>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grpSp>
        <p:grpSp>
          <p:nvGrpSpPr>
            <p:cNvPr id="126" name="Groupe 19"/>
            <p:cNvGrpSpPr>
              <a:grpSpLocks/>
            </p:cNvGrpSpPr>
            <p:nvPr/>
          </p:nvGrpSpPr>
          <p:grpSpPr bwMode="auto">
            <a:xfrm>
              <a:off x="2977696" y="4178938"/>
              <a:ext cx="2432040" cy="1719673"/>
              <a:chOff x="2622550" y="4376738"/>
              <a:chExt cx="3300413" cy="2333625"/>
            </a:xfrm>
            <a:solidFill>
              <a:schemeClr val="accent1"/>
            </a:solidFill>
          </p:grpSpPr>
          <p:sp>
            <p:nvSpPr>
              <p:cNvPr id="202" name="Aude">
                <a:hlinkHover r:id="" action="ppaction://macro?name=Affichage_nom_dept"/>
              </p:cNvPr>
              <p:cNvSpPr>
                <a:spLocks/>
              </p:cNvSpPr>
              <p:nvPr/>
            </p:nvSpPr>
            <p:spPr bwMode="auto">
              <a:xfrm>
                <a:off x="4354248" y="5940166"/>
                <a:ext cx="776887" cy="542737"/>
              </a:xfrm>
              <a:custGeom>
                <a:avLst/>
                <a:gdLst>
                  <a:gd name="T0" fmla="*/ 6987 w 20000"/>
                  <a:gd name="T1" fmla="*/ 115942 h 20000"/>
                  <a:gd name="T2" fmla="*/ 20339 w 20000"/>
                  <a:gd name="T3" fmla="*/ 76661 h 20000"/>
                  <a:gd name="T4" fmla="*/ 63539 w 20000"/>
                  <a:gd name="T5" fmla="*/ 74109 h 20000"/>
                  <a:gd name="T6" fmla="*/ 83839 w 20000"/>
                  <a:gd name="T7" fmla="*/ 5076 h 20000"/>
                  <a:gd name="T8" fmla="*/ 110543 w 20000"/>
                  <a:gd name="T9" fmla="*/ 39281 h 20000"/>
                  <a:gd name="T10" fmla="*/ 173423 w 20000"/>
                  <a:gd name="T11" fmla="*/ 13926 h 20000"/>
                  <a:gd name="T12" fmla="*/ 263627 w 20000"/>
                  <a:gd name="T13" fmla="*/ 50058 h 20000"/>
                  <a:gd name="T14" fmla="*/ 286489 w 20000"/>
                  <a:gd name="T15" fmla="*/ 0 h 20000"/>
                  <a:gd name="T16" fmla="*/ 440853 w 20000"/>
                  <a:gd name="T17" fmla="*/ 26603 h 20000"/>
                  <a:gd name="T18" fmla="*/ 426880 w 20000"/>
                  <a:gd name="T19" fmla="*/ 76009 h 20000"/>
                  <a:gd name="T20" fmla="*/ 424978 w 20000"/>
                  <a:gd name="T21" fmla="*/ 76661 h 20000"/>
                  <a:gd name="T22" fmla="*/ 464375 w 20000"/>
                  <a:gd name="T23" fmla="*/ 118466 h 20000"/>
                  <a:gd name="T24" fmla="*/ 499968 w 20000"/>
                  <a:gd name="T25" fmla="*/ 96939 h 20000"/>
                  <a:gd name="T26" fmla="*/ 533620 w 20000"/>
                  <a:gd name="T27" fmla="*/ 142545 h 20000"/>
                  <a:gd name="T28" fmla="*/ 590172 w 20000"/>
                  <a:gd name="T29" fmla="*/ 57007 h 20000"/>
                  <a:gd name="T30" fmla="*/ 601584 w 20000"/>
                  <a:gd name="T31" fmla="*/ 94388 h 20000"/>
                  <a:gd name="T32" fmla="*/ 775666 w 20000"/>
                  <a:gd name="T33" fmla="*/ 170424 h 20000"/>
                  <a:gd name="T34" fmla="*/ 699435 w 20000"/>
                  <a:gd name="T35" fmla="*/ 273688 h 20000"/>
                  <a:gd name="T36" fmla="*/ 670828 w 20000"/>
                  <a:gd name="T37" fmla="*/ 242633 h 20000"/>
                  <a:gd name="T38" fmla="*/ 696873 w 20000"/>
                  <a:gd name="T39" fmla="*/ 278113 h 20000"/>
                  <a:gd name="T40" fmla="*/ 672730 w 20000"/>
                  <a:gd name="T41" fmla="*/ 356050 h 20000"/>
                  <a:gd name="T42" fmla="*/ 667646 w 20000"/>
                  <a:gd name="T43" fmla="*/ 327519 h 20000"/>
                  <a:gd name="T44" fmla="*/ 650490 w 20000"/>
                  <a:gd name="T45" fmla="*/ 340821 h 20000"/>
                  <a:gd name="T46" fmla="*/ 684181 w 20000"/>
                  <a:gd name="T47" fmla="*/ 371876 h 20000"/>
                  <a:gd name="T48" fmla="*/ 674011 w 20000"/>
                  <a:gd name="T49" fmla="*/ 426359 h 20000"/>
                  <a:gd name="T50" fmla="*/ 667025 w 20000"/>
                  <a:gd name="T51" fmla="*/ 421934 h 20000"/>
                  <a:gd name="T52" fmla="*/ 659417 w 20000"/>
                  <a:gd name="T53" fmla="*/ 366800 h 20000"/>
                  <a:gd name="T54" fmla="*/ 640359 w 20000"/>
                  <a:gd name="T55" fmla="*/ 406705 h 20000"/>
                  <a:gd name="T56" fmla="*/ 587610 w 20000"/>
                  <a:gd name="T57" fmla="*/ 371876 h 20000"/>
                  <a:gd name="T58" fmla="*/ 520927 w 20000"/>
                  <a:gd name="T59" fmla="*/ 429535 h 20000"/>
                  <a:gd name="T60" fmla="*/ 337957 w 20000"/>
                  <a:gd name="T61" fmla="*/ 417482 h 20000"/>
                  <a:gd name="T62" fmla="*/ 315716 w 20000"/>
                  <a:gd name="T63" fmla="*/ 426359 h 20000"/>
                  <a:gd name="T64" fmla="*/ 330970 w 20000"/>
                  <a:gd name="T65" fmla="*/ 494143 h 20000"/>
                  <a:gd name="T66" fmla="*/ 232498 w 20000"/>
                  <a:gd name="T67" fmla="*/ 542301 h 20000"/>
                  <a:gd name="T68" fmla="*/ 190578 w 20000"/>
                  <a:gd name="T69" fmla="*/ 478941 h 20000"/>
                  <a:gd name="T70" fmla="*/ 125797 w 20000"/>
                  <a:gd name="T71" fmla="*/ 490343 h 20000"/>
                  <a:gd name="T72" fmla="*/ 79414 w 20000"/>
                  <a:gd name="T73" fmla="*/ 432684 h 20000"/>
                  <a:gd name="T74" fmla="*/ 144195 w 20000"/>
                  <a:gd name="T75" fmla="*/ 395304 h 20000"/>
                  <a:gd name="T76" fmla="*/ 118151 w 20000"/>
                  <a:gd name="T77" fmla="*/ 350322 h 20000"/>
                  <a:gd name="T78" fmla="*/ 153744 w 20000"/>
                  <a:gd name="T79" fmla="*/ 338297 h 20000"/>
                  <a:gd name="T80" fmla="*/ 146097 w 20000"/>
                  <a:gd name="T81" fmla="*/ 288890 h 20000"/>
                  <a:gd name="T82" fmla="*/ 125797 w 20000"/>
                  <a:gd name="T83" fmla="*/ 226807 h 20000"/>
                  <a:gd name="T84" fmla="*/ 10790 w 20000"/>
                  <a:gd name="T85" fmla="*/ 179274 h 20000"/>
                  <a:gd name="T86" fmla="*/ 0 w 20000"/>
                  <a:gd name="T87" fmla="*/ 120991 h 20000"/>
                  <a:gd name="T88" fmla="*/ 6987 w 20000"/>
                  <a:gd name="T89" fmla="*/ 115942 h 200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000"/>
                  <a:gd name="T136" fmla="*/ 0 h 20000"/>
                  <a:gd name="T137" fmla="*/ 20000 w 20000"/>
                  <a:gd name="T138" fmla="*/ 20000 h 2000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000" h="20000">
                    <a:moveTo>
                      <a:pt x="180" y="4271"/>
                    </a:moveTo>
                    <a:lnTo>
                      <a:pt x="524" y="2824"/>
                    </a:lnTo>
                    <a:lnTo>
                      <a:pt x="1637" y="2730"/>
                    </a:lnTo>
                    <a:lnTo>
                      <a:pt x="2160" y="187"/>
                    </a:lnTo>
                    <a:lnTo>
                      <a:pt x="2848" y="1447"/>
                    </a:lnTo>
                    <a:lnTo>
                      <a:pt x="4468" y="513"/>
                    </a:lnTo>
                    <a:lnTo>
                      <a:pt x="6792" y="1844"/>
                    </a:lnTo>
                    <a:lnTo>
                      <a:pt x="7381" y="0"/>
                    </a:lnTo>
                    <a:lnTo>
                      <a:pt x="11358" y="980"/>
                    </a:lnTo>
                    <a:lnTo>
                      <a:pt x="10998" y="2800"/>
                    </a:lnTo>
                    <a:lnTo>
                      <a:pt x="10949" y="2824"/>
                    </a:lnTo>
                    <a:lnTo>
                      <a:pt x="11964" y="4364"/>
                    </a:lnTo>
                    <a:lnTo>
                      <a:pt x="12881" y="3571"/>
                    </a:lnTo>
                    <a:lnTo>
                      <a:pt x="13748" y="5251"/>
                    </a:lnTo>
                    <a:lnTo>
                      <a:pt x="15205" y="2100"/>
                    </a:lnTo>
                    <a:lnTo>
                      <a:pt x="15499" y="3477"/>
                    </a:lnTo>
                    <a:lnTo>
                      <a:pt x="19984" y="6278"/>
                    </a:lnTo>
                    <a:lnTo>
                      <a:pt x="18020" y="10082"/>
                    </a:lnTo>
                    <a:lnTo>
                      <a:pt x="17283" y="8938"/>
                    </a:lnTo>
                    <a:lnTo>
                      <a:pt x="17954" y="10245"/>
                    </a:lnTo>
                    <a:lnTo>
                      <a:pt x="17332" y="13116"/>
                    </a:lnTo>
                    <a:lnTo>
                      <a:pt x="17201" y="12065"/>
                    </a:lnTo>
                    <a:lnTo>
                      <a:pt x="16759" y="12555"/>
                    </a:lnTo>
                    <a:lnTo>
                      <a:pt x="17627" y="13699"/>
                    </a:lnTo>
                    <a:lnTo>
                      <a:pt x="17365" y="15706"/>
                    </a:lnTo>
                    <a:lnTo>
                      <a:pt x="17185" y="15543"/>
                    </a:lnTo>
                    <a:lnTo>
                      <a:pt x="16989" y="13512"/>
                    </a:lnTo>
                    <a:lnTo>
                      <a:pt x="16498" y="14982"/>
                    </a:lnTo>
                    <a:lnTo>
                      <a:pt x="15139" y="13699"/>
                    </a:lnTo>
                    <a:lnTo>
                      <a:pt x="13421" y="15823"/>
                    </a:lnTo>
                    <a:lnTo>
                      <a:pt x="8707" y="15379"/>
                    </a:lnTo>
                    <a:lnTo>
                      <a:pt x="8134" y="15706"/>
                    </a:lnTo>
                    <a:lnTo>
                      <a:pt x="8527" y="18203"/>
                    </a:lnTo>
                    <a:lnTo>
                      <a:pt x="5990" y="19977"/>
                    </a:lnTo>
                    <a:lnTo>
                      <a:pt x="4910" y="17643"/>
                    </a:lnTo>
                    <a:lnTo>
                      <a:pt x="3241" y="18063"/>
                    </a:lnTo>
                    <a:lnTo>
                      <a:pt x="2046" y="15939"/>
                    </a:lnTo>
                    <a:lnTo>
                      <a:pt x="3715" y="14562"/>
                    </a:lnTo>
                    <a:lnTo>
                      <a:pt x="3044" y="12905"/>
                    </a:lnTo>
                    <a:lnTo>
                      <a:pt x="3961" y="12462"/>
                    </a:lnTo>
                    <a:lnTo>
                      <a:pt x="3764" y="10642"/>
                    </a:lnTo>
                    <a:lnTo>
                      <a:pt x="3241" y="8355"/>
                    </a:lnTo>
                    <a:lnTo>
                      <a:pt x="278" y="6604"/>
                    </a:lnTo>
                    <a:lnTo>
                      <a:pt x="0" y="4457"/>
                    </a:lnTo>
                    <a:lnTo>
                      <a:pt x="180" y="4271"/>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03" name="Pyrénées-Orientales">
                <a:hlinkHover r:id="" action="ppaction://macro?name=Affichage_nom_dept"/>
              </p:cNvPr>
              <p:cNvSpPr>
                <a:spLocks/>
              </p:cNvSpPr>
              <p:nvPr/>
            </p:nvSpPr>
            <p:spPr bwMode="auto">
              <a:xfrm>
                <a:off x="4365113" y="6311588"/>
                <a:ext cx="730709" cy="398775"/>
              </a:xfrm>
              <a:custGeom>
                <a:avLst/>
                <a:gdLst>
                  <a:gd name="T0" fmla="*/ 0 w 20000"/>
                  <a:gd name="T1" fmla="*/ 282351 h 20000"/>
                  <a:gd name="T2" fmla="*/ 100957 w 20000"/>
                  <a:gd name="T3" fmla="*/ 314706 h 20000"/>
                  <a:gd name="T4" fmla="*/ 142873 w 20000"/>
                  <a:gd name="T5" fmla="*/ 386409 h 20000"/>
                  <a:gd name="T6" fmla="*/ 267344 w 20000"/>
                  <a:gd name="T7" fmla="*/ 327397 h 20000"/>
                  <a:gd name="T8" fmla="*/ 408319 w 20000"/>
                  <a:gd name="T9" fmla="*/ 397825 h 20000"/>
                  <a:gd name="T10" fmla="*/ 477510 w 20000"/>
                  <a:gd name="T11" fmla="*/ 392745 h 20000"/>
                  <a:gd name="T12" fmla="*/ 479409 w 20000"/>
                  <a:gd name="T13" fmla="*/ 348974 h 20000"/>
                  <a:gd name="T14" fmla="*/ 615966 w 20000"/>
                  <a:gd name="T15" fmla="*/ 301377 h 20000"/>
                  <a:gd name="T16" fmla="*/ 729629 w 20000"/>
                  <a:gd name="T17" fmla="*/ 331202 h 20000"/>
                  <a:gd name="T18" fmla="*/ 711190 w 20000"/>
                  <a:gd name="T19" fmla="*/ 276633 h 20000"/>
                  <a:gd name="T20" fmla="*/ 669931 w 20000"/>
                  <a:gd name="T21" fmla="*/ 258244 h 20000"/>
                  <a:gd name="T22" fmla="*/ 661680 w 20000"/>
                  <a:gd name="T23" fmla="*/ 54570 h 20000"/>
                  <a:gd name="T24" fmla="*/ 655326 w 20000"/>
                  <a:gd name="T25" fmla="*/ 50127 h 20000"/>
                  <a:gd name="T26" fmla="*/ 630571 w 20000"/>
                  <a:gd name="T27" fmla="*/ 78677 h 20000"/>
                  <a:gd name="T28" fmla="*/ 628636 w 20000"/>
                  <a:gd name="T29" fmla="*/ 34905 h 20000"/>
                  <a:gd name="T30" fmla="*/ 575948 w 20000"/>
                  <a:gd name="T31" fmla="*/ 0 h 20000"/>
                  <a:gd name="T32" fmla="*/ 509276 w 20000"/>
                  <a:gd name="T33" fmla="*/ 57737 h 20000"/>
                  <a:gd name="T34" fmla="*/ 326385 w 20000"/>
                  <a:gd name="T35" fmla="*/ 46321 h 20000"/>
                  <a:gd name="T36" fmla="*/ 304149 w 20000"/>
                  <a:gd name="T37" fmla="*/ 54570 h 20000"/>
                  <a:gd name="T38" fmla="*/ 319411 w 20000"/>
                  <a:gd name="T39" fmla="*/ 123085 h 20000"/>
                  <a:gd name="T40" fmla="*/ 220974 w 20000"/>
                  <a:gd name="T41" fmla="*/ 170682 h 20000"/>
                  <a:gd name="T42" fmla="*/ 140318 w 20000"/>
                  <a:gd name="T43" fmla="*/ 172574 h 20000"/>
                  <a:gd name="T44" fmla="*/ 27932 w 20000"/>
                  <a:gd name="T45" fmla="*/ 229694 h 20000"/>
                  <a:gd name="T46" fmla="*/ 0 w 20000"/>
                  <a:gd name="T47" fmla="*/ 282351 h 200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0000"/>
                  <a:gd name="T73" fmla="*/ 0 h 20000"/>
                  <a:gd name="T74" fmla="*/ 20000 w 20000"/>
                  <a:gd name="T75" fmla="*/ 20000 h 2000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0000" h="20000">
                    <a:moveTo>
                      <a:pt x="0" y="14172"/>
                    </a:moveTo>
                    <a:lnTo>
                      <a:pt x="2765" y="15796"/>
                    </a:lnTo>
                    <a:lnTo>
                      <a:pt x="3913" y="19395"/>
                    </a:lnTo>
                    <a:lnTo>
                      <a:pt x="7322" y="16433"/>
                    </a:lnTo>
                    <a:lnTo>
                      <a:pt x="11183" y="19968"/>
                    </a:lnTo>
                    <a:lnTo>
                      <a:pt x="13078" y="19713"/>
                    </a:lnTo>
                    <a:lnTo>
                      <a:pt x="13130" y="17516"/>
                    </a:lnTo>
                    <a:lnTo>
                      <a:pt x="16870" y="15127"/>
                    </a:lnTo>
                    <a:lnTo>
                      <a:pt x="19983" y="16624"/>
                    </a:lnTo>
                    <a:lnTo>
                      <a:pt x="19478" y="13885"/>
                    </a:lnTo>
                    <a:lnTo>
                      <a:pt x="18348" y="12962"/>
                    </a:lnTo>
                    <a:lnTo>
                      <a:pt x="18122" y="2739"/>
                    </a:lnTo>
                    <a:lnTo>
                      <a:pt x="17948" y="2516"/>
                    </a:lnTo>
                    <a:lnTo>
                      <a:pt x="17270" y="3949"/>
                    </a:lnTo>
                    <a:lnTo>
                      <a:pt x="17217" y="1752"/>
                    </a:lnTo>
                    <a:lnTo>
                      <a:pt x="15774" y="0"/>
                    </a:lnTo>
                    <a:lnTo>
                      <a:pt x="13948" y="2898"/>
                    </a:lnTo>
                    <a:lnTo>
                      <a:pt x="8939" y="2325"/>
                    </a:lnTo>
                    <a:lnTo>
                      <a:pt x="8330" y="2739"/>
                    </a:lnTo>
                    <a:lnTo>
                      <a:pt x="8748" y="6178"/>
                    </a:lnTo>
                    <a:lnTo>
                      <a:pt x="6052" y="8567"/>
                    </a:lnTo>
                    <a:lnTo>
                      <a:pt x="3843" y="8662"/>
                    </a:lnTo>
                    <a:lnTo>
                      <a:pt x="765" y="11529"/>
                    </a:lnTo>
                    <a:lnTo>
                      <a:pt x="0" y="14172"/>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04" name="Tarn">
                <a:hlinkHover r:id="" action="ppaction://macro?name=Affichage_nom_dept"/>
              </p:cNvPr>
              <p:cNvSpPr>
                <a:spLocks/>
              </p:cNvSpPr>
              <p:nvPr/>
            </p:nvSpPr>
            <p:spPr bwMode="auto">
              <a:xfrm>
                <a:off x="4287697" y="5430540"/>
                <a:ext cx="692679" cy="560013"/>
              </a:xfrm>
              <a:custGeom>
                <a:avLst/>
                <a:gdLst>
                  <a:gd name="T0" fmla="*/ 1903 w 20000"/>
                  <a:gd name="T1" fmla="*/ 166463 h 20000"/>
                  <a:gd name="T2" fmla="*/ 10175 w 20000"/>
                  <a:gd name="T3" fmla="*/ 188066 h 20000"/>
                  <a:gd name="T4" fmla="*/ 24121 w 20000"/>
                  <a:gd name="T5" fmla="*/ 257946 h 20000"/>
                  <a:gd name="T6" fmla="*/ 81916 w 20000"/>
                  <a:gd name="T7" fmla="*/ 326566 h 20000"/>
                  <a:gd name="T8" fmla="*/ 60944 w 20000"/>
                  <a:gd name="T9" fmla="*/ 341836 h 20000"/>
                  <a:gd name="T10" fmla="*/ 93994 w 20000"/>
                  <a:gd name="T11" fmla="*/ 362795 h 20000"/>
                  <a:gd name="T12" fmla="*/ 71741 w 20000"/>
                  <a:gd name="T13" fmla="*/ 386947 h 20000"/>
                  <a:gd name="T14" fmla="*/ 182866 w 20000"/>
                  <a:gd name="T15" fmla="*/ 476525 h 20000"/>
                  <a:gd name="T16" fmla="*/ 248932 w 20000"/>
                  <a:gd name="T17" fmla="*/ 477786 h 20000"/>
                  <a:gd name="T18" fmla="*/ 240038 w 20000"/>
                  <a:gd name="T19" fmla="*/ 522897 h 20000"/>
                  <a:gd name="T20" fmla="*/ 329567 w 20000"/>
                  <a:gd name="T21" fmla="*/ 559743 h 20000"/>
                  <a:gd name="T22" fmla="*/ 353066 w 20000"/>
                  <a:gd name="T23" fmla="*/ 508915 h 20000"/>
                  <a:gd name="T24" fmla="*/ 507380 w 20000"/>
                  <a:gd name="T25" fmla="*/ 535618 h 20000"/>
                  <a:gd name="T26" fmla="*/ 558807 w 20000"/>
                  <a:gd name="T27" fmla="*/ 503844 h 20000"/>
                  <a:gd name="T28" fmla="*/ 532125 w 20000"/>
                  <a:gd name="T29" fmla="*/ 437130 h 20000"/>
                  <a:gd name="T30" fmla="*/ 548010 w 20000"/>
                  <a:gd name="T31" fmla="*/ 374871 h 20000"/>
                  <a:gd name="T32" fmla="*/ 598814 w 20000"/>
                  <a:gd name="T33" fmla="*/ 404711 h 20000"/>
                  <a:gd name="T34" fmla="*/ 691527 w 20000"/>
                  <a:gd name="T35" fmla="*/ 350074 h 20000"/>
                  <a:gd name="T36" fmla="*/ 673116 w 20000"/>
                  <a:gd name="T37" fmla="*/ 317039 h 20000"/>
                  <a:gd name="T38" fmla="*/ 595007 w 20000"/>
                  <a:gd name="T39" fmla="*/ 326566 h 20000"/>
                  <a:gd name="T40" fmla="*/ 537212 w 20000"/>
                  <a:gd name="T41" fmla="*/ 288459 h 20000"/>
                  <a:gd name="T42" fmla="*/ 474330 w 20000"/>
                  <a:gd name="T43" fmla="*/ 128973 h 20000"/>
                  <a:gd name="T44" fmla="*/ 393695 w 20000"/>
                  <a:gd name="T45" fmla="*/ 52088 h 20000"/>
                  <a:gd name="T46" fmla="*/ 323857 w 20000"/>
                  <a:gd name="T47" fmla="*/ 44467 h 20000"/>
                  <a:gd name="T48" fmla="*/ 345452 w 20000"/>
                  <a:gd name="T49" fmla="*/ 29224 h 20000"/>
                  <a:gd name="T50" fmla="*/ 306069 w 20000"/>
                  <a:gd name="T51" fmla="*/ 0 h 20000"/>
                  <a:gd name="T52" fmla="*/ 229240 w 20000"/>
                  <a:gd name="T53" fmla="*/ 30485 h 20000"/>
                  <a:gd name="T54" fmla="*/ 190514 w 20000"/>
                  <a:gd name="T55" fmla="*/ 22247 h 20000"/>
                  <a:gd name="T56" fmla="*/ 121299 w 20000"/>
                  <a:gd name="T57" fmla="*/ 68619 h 20000"/>
                  <a:gd name="T58" fmla="*/ 62224 w 20000"/>
                  <a:gd name="T59" fmla="*/ 52732 h 20000"/>
                  <a:gd name="T60" fmla="*/ 84442 w 20000"/>
                  <a:gd name="T61" fmla="*/ 101654 h 20000"/>
                  <a:gd name="T62" fmla="*/ 42533 w 20000"/>
                  <a:gd name="T63" fmla="*/ 156936 h 20000"/>
                  <a:gd name="T64" fmla="*/ 0 w 20000"/>
                  <a:gd name="T65" fmla="*/ 159486 h 20000"/>
                  <a:gd name="T66" fmla="*/ 1903 w 20000"/>
                  <a:gd name="T67" fmla="*/ 166463 h 200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0000"/>
                  <a:gd name="T103" fmla="*/ 0 h 20000"/>
                  <a:gd name="T104" fmla="*/ 20000 w 20000"/>
                  <a:gd name="T105" fmla="*/ 20000 h 200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0000" h="20000">
                    <a:moveTo>
                      <a:pt x="55" y="5941"/>
                    </a:moveTo>
                    <a:lnTo>
                      <a:pt x="294" y="6712"/>
                    </a:lnTo>
                    <a:lnTo>
                      <a:pt x="697" y="9206"/>
                    </a:lnTo>
                    <a:lnTo>
                      <a:pt x="2367" y="11655"/>
                    </a:lnTo>
                    <a:lnTo>
                      <a:pt x="1761" y="12200"/>
                    </a:lnTo>
                    <a:lnTo>
                      <a:pt x="2716" y="12948"/>
                    </a:lnTo>
                    <a:lnTo>
                      <a:pt x="2073" y="13810"/>
                    </a:lnTo>
                    <a:lnTo>
                      <a:pt x="5284" y="17007"/>
                    </a:lnTo>
                    <a:lnTo>
                      <a:pt x="7193" y="17052"/>
                    </a:lnTo>
                    <a:lnTo>
                      <a:pt x="6936" y="18662"/>
                    </a:lnTo>
                    <a:lnTo>
                      <a:pt x="9523" y="19977"/>
                    </a:lnTo>
                    <a:lnTo>
                      <a:pt x="10202" y="18163"/>
                    </a:lnTo>
                    <a:lnTo>
                      <a:pt x="14661" y="19116"/>
                    </a:lnTo>
                    <a:lnTo>
                      <a:pt x="16147" y="17982"/>
                    </a:lnTo>
                    <a:lnTo>
                      <a:pt x="15376" y="15601"/>
                    </a:lnTo>
                    <a:lnTo>
                      <a:pt x="15835" y="13379"/>
                    </a:lnTo>
                    <a:lnTo>
                      <a:pt x="17303" y="14444"/>
                    </a:lnTo>
                    <a:lnTo>
                      <a:pt x="19982" y="12494"/>
                    </a:lnTo>
                    <a:lnTo>
                      <a:pt x="19450" y="11315"/>
                    </a:lnTo>
                    <a:lnTo>
                      <a:pt x="17193" y="11655"/>
                    </a:lnTo>
                    <a:lnTo>
                      <a:pt x="15523" y="10295"/>
                    </a:lnTo>
                    <a:lnTo>
                      <a:pt x="13706" y="4603"/>
                    </a:lnTo>
                    <a:lnTo>
                      <a:pt x="11376" y="1859"/>
                    </a:lnTo>
                    <a:lnTo>
                      <a:pt x="9358" y="1587"/>
                    </a:lnTo>
                    <a:lnTo>
                      <a:pt x="9982" y="1043"/>
                    </a:lnTo>
                    <a:lnTo>
                      <a:pt x="8844" y="0"/>
                    </a:lnTo>
                    <a:lnTo>
                      <a:pt x="6624" y="1088"/>
                    </a:lnTo>
                    <a:lnTo>
                      <a:pt x="5505" y="794"/>
                    </a:lnTo>
                    <a:lnTo>
                      <a:pt x="3505" y="2449"/>
                    </a:lnTo>
                    <a:lnTo>
                      <a:pt x="1798" y="1882"/>
                    </a:lnTo>
                    <a:lnTo>
                      <a:pt x="2440" y="3628"/>
                    </a:lnTo>
                    <a:lnTo>
                      <a:pt x="1229" y="5601"/>
                    </a:lnTo>
                    <a:lnTo>
                      <a:pt x="0" y="5692"/>
                    </a:lnTo>
                    <a:lnTo>
                      <a:pt x="55" y="5941"/>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05" name="Tarn-et-Garonne">
                <a:hlinkHover r:id="" action="ppaction://macro?name=Affichage_nom_dept"/>
              </p:cNvPr>
              <p:cNvSpPr>
                <a:spLocks/>
              </p:cNvSpPr>
              <p:nvPr/>
            </p:nvSpPr>
            <p:spPr bwMode="auto">
              <a:xfrm>
                <a:off x="3899253" y="5289457"/>
                <a:ext cx="619337" cy="423248"/>
              </a:xfrm>
              <a:custGeom>
                <a:avLst/>
                <a:gdLst>
                  <a:gd name="T0" fmla="*/ 3158 w 20000"/>
                  <a:gd name="T1" fmla="*/ 198940 h 20000"/>
                  <a:gd name="T2" fmla="*/ 27241 w 20000"/>
                  <a:gd name="T3" fmla="*/ 163463 h 20000"/>
                  <a:gd name="T4" fmla="*/ 69713 w 20000"/>
                  <a:gd name="T5" fmla="*/ 172343 h 20000"/>
                  <a:gd name="T6" fmla="*/ 57021 w 20000"/>
                  <a:gd name="T7" fmla="*/ 140023 h 20000"/>
                  <a:gd name="T8" fmla="*/ 106459 w 20000"/>
                  <a:gd name="T9" fmla="*/ 76020 h 20000"/>
                  <a:gd name="T10" fmla="*/ 69713 w 20000"/>
                  <a:gd name="T11" fmla="*/ 50058 h 20000"/>
                  <a:gd name="T12" fmla="*/ 81105 w 20000"/>
                  <a:gd name="T13" fmla="*/ 7608 h 20000"/>
                  <a:gd name="T14" fmla="*/ 166018 w 20000"/>
                  <a:gd name="T15" fmla="*/ 6973 h 20000"/>
                  <a:gd name="T16" fmla="*/ 197067 w 20000"/>
                  <a:gd name="T17" fmla="*/ 0 h 20000"/>
                  <a:gd name="T18" fmla="*/ 173014 w 20000"/>
                  <a:gd name="T19" fmla="*/ 26619 h 20000"/>
                  <a:gd name="T20" fmla="*/ 235113 w 20000"/>
                  <a:gd name="T21" fmla="*/ 80470 h 20000"/>
                  <a:gd name="T22" fmla="*/ 275665 w 20000"/>
                  <a:gd name="T23" fmla="*/ 67161 h 20000"/>
                  <a:gd name="T24" fmla="*/ 271858 w 20000"/>
                  <a:gd name="T25" fmla="*/ 106432 h 20000"/>
                  <a:gd name="T26" fmla="*/ 305445 w 20000"/>
                  <a:gd name="T27" fmla="*/ 127350 h 20000"/>
                  <a:gd name="T28" fmla="*/ 362467 w 20000"/>
                  <a:gd name="T29" fmla="*/ 76020 h 20000"/>
                  <a:gd name="T30" fmla="*/ 397323 w 20000"/>
                  <a:gd name="T31" fmla="*/ 113405 h 20000"/>
                  <a:gd name="T32" fmla="*/ 415061 w 20000"/>
                  <a:gd name="T33" fmla="*/ 63982 h 20000"/>
                  <a:gd name="T34" fmla="*/ 444222 w 20000"/>
                  <a:gd name="T35" fmla="*/ 88058 h 20000"/>
                  <a:gd name="T36" fmla="*/ 563992 w 20000"/>
                  <a:gd name="T37" fmla="*/ 44993 h 20000"/>
                  <a:gd name="T38" fmla="*/ 558296 w 20000"/>
                  <a:gd name="T39" fmla="*/ 76656 h 20000"/>
                  <a:gd name="T40" fmla="*/ 607083 w 20000"/>
                  <a:gd name="T41" fmla="*/ 86807 h 20000"/>
                  <a:gd name="T42" fmla="*/ 567149 w 20000"/>
                  <a:gd name="T43" fmla="*/ 133051 h 20000"/>
                  <a:gd name="T44" fmla="*/ 618506 w 20000"/>
                  <a:gd name="T45" fmla="*/ 172343 h 20000"/>
                  <a:gd name="T46" fmla="*/ 579842 w 20000"/>
                  <a:gd name="T47" fmla="*/ 163463 h 20000"/>
                  <a:gd name="T48" fmla="*/ 510747 w 20000"/>
                  <a:gd name="T49" fmla="*/ 209706 h 20000"/>
                  <a:gd name="T50" fmla="*/ 451837 w 20000"/>
                  <a:gd name="T51" fmla="*/ 194511 h 20000"/>
                  <a:gd name="T52" fmla="*/ 474002 w 20000"/>
                  <a:gd name="T53" fmla="*/ 243297 h 20000"/>
                  <a:gd name="T54" fmla="*/ 432180 w 20000"/>
                  <a:gd name="T55" fmla="*/ 298421 h 20000"/>
                  <a:gd name="T56" fmla="*/ 389739 w 20000"/>
                  <a:gd name="T57" fmla="*/ 300943 h 20000"/>
                  <a:gd name="T58" fmla="*/ 391627 w 20000"/>
                  <a:gd name="T59" fmla="*/ 307915 h 20000"/>
                  <a:gd name="T60" fmla="*/ 399862 w 20000"/>
                  <a:gd name="T61" fmla="*/ 329469 h 20000"/>
                  <a:gd name="T62" fmla="*/ 303557 w 20000"/>
                  <a:gd name="T63" fmla="*/ 344664 h 20000"/>
                  <a:gd name="T64" fmla="*/ 271239 w 20000"/>
                  <a:gd name="T65" fmla="*/ 372533 h 20000"/>
                  <a:gd name="T66" fmla="*/ 301638 w 20000"/>
                  <a:gd name="T67" fmla="*/ 392179 h 20000"/>
                  <a:gd name="T68" fmla="*/ 229386 w 20000"/>
                  <a:gd name="T69" fmla="*/ 423227 h 20000"/>
                  <a:gd name="T70" fmla="*/ 197067 w 20000"/>
                  <a:gd name="T71" fmla="*/ 387750 h 20000"/>
                  <a:gd name="T72" fmla="*/ 96955 w 20000"/>
                  <a:gd name="T73" fmla="*/ 406760 h 20000"/>
                  <a:gd name="T74" fmla="*/ 72252 w 20000"/>
                  <a:gd name="T75" fmla="*/ 406124 h 20000"/>
                  <a:gd name="T76" fmla="*/ 69063 w 20000"/>
                  <a:gd name="T77" fmla="*/ 321225 h 20000"/>
                  <a:gd name="T78" fmla="*/ 4427 w 20000"/>
                  <a:gd name="T79" fmla="*/ 299057 h 20000"/>
                  <a:gd name="T80" fmla="*/ 58941 w 20000"/>
                  <a:gd name="T81" fmla="*/ 233782 h 20000"/>
                  <a:gd name="T82" fmla="*/ 0 w 20000"/>
                  <a:gd name="T83" fmla="*/ 214157 h 20000"/>
                  <a:gd name="T84" fmla="*/ 3158 w 20000"/>
                  <a:gd name="T85" fmla="*/ 198940 h 2000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000"/>
                  <a:gd name="T130" fmla="*/ 0 h 20000"/>
                  <a:gd name="T131" fmla="*/ 20000 w 20000"/>
                  <a:gd name="T132" fmla="*/ 20000 h 2000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000" h="20000">
                    <a:moveTo>
                      <a:pt x="102" y="9387"/>
                    </a:moveTo>
                    <a:lnTo>
                      <a:pt x="880" y="7713"/>
                    </a:lnTo>
                    <a:lnTo>
                      <a:pt x="2252" y="8132"/>
                    </a:lnTo>
                    <a:lnTo>
                      <a:pt x="1842" y="6607"/>
                    </a:lnTo>
                    <a:lnTo>
                      <a:pt x="3439" y="3587"/>
                    </a:lnTo>
                    <a:lnTo>
                      <a:pt x="2252" y="2362"/>
                    </a:lnTo>
                    <a:lnTo>
                      <a:pt x="2620" y="359"/>
                    </a:lnTo>
                    <a:lnTo>
                      <a:pt x="5363" y="329"/>
                    </a:lnTo>
                    <a:lnTo>
                      <a:pt x="6366" y="0"/>
                    </a:lnTo>
                    <a:lnTo>
                      <a:pt x="5589" y="1256"/>
                    </a:lnTo>
                    <a:lnTo>
                      <a:pt x="7595" y="3797"/>
                    </a:lnTo>
                    <a:lnTo>
                      <a:pt x="8905" y="3169"/>
                    </a:lnTo>
                    <a:lnTo>
                      <a:pt x="8782" y="5022"/>
                    </a:lnTo>
                    <a:lnTo>
                      <a:pt x="9867" y="6009"/>
                    </a:lnTo>
                    <a:lnTo>
                      <a:pt x="11709" y="3587"/>
                    </a:lnTo>
                    <a:lnTo>
                      <a:pt x="12835" y="5351"/>
                    </a:lnTo>
                    <a:lnTo>
                      <a:pt x="13408" y="3019"/>
                    </a:lnTo>
                    <a:lnTo>
                      <a:pt x="14350" y="4155"/>
                    </a:lnTo>
                    <a:lnTo>
                      <a:pt x="18219" y="2123"/>
                    </a:lnTo>
                    <a:lnTo>
                      <a:pt x="18035" y="3617"/>
                    </a:lnTo>
                    <a:lnTo>
                      <a:pt x="19611" y="4096"/>
                    </a:lnTo>
                    <a:lnTo>
                      <a:pt x="18321" y="6278"/>
                    </a:lnTo>
                    <a:lnTo>
                      <a:pt x="19980" y="8132"/>
                    </a:lnTo>
                    <a:lnTo>
                      <a:pt x="18731" y="7713"/>
                    </a:lnTo>
                    <a:lnTo>
                      <a:pt x="16499" y="9895"/>
                    </a:lnTo>
                    <a:lnTo>
                      <a:pt x="14596" y="9178"/>
                    </a:lnTo>
                    <a:lnTo>
                      <a:pt x="15312" y="11480"/>
                    </a:lnTo>
                    <a:lnTo>
                      <a:pt x="13961" y="14081"/>
                    </a:lnTo>
                    <a:lnTo>
                      <a:pt x="12590" y="14200"/>
                    </a:lnTo>
                    <a:lnTo>
                      <a:pt x="12651" y="14529"/>
                    </a:lnTo>
                    <a:lnTo>
                      <a:pt x="12917" y="15546"/>
                    </a:lnTo>
                    <a:lnTo>
                      <a:pt x="9806" y="16263"/>
                    </a:lnTo>
                    <a:lnTo>
                      <a:pt x="8762" y="17578"/>
                    </a:lnTo>
                    <a:lnTo>
                      <a:pt x="9744" y="18505"/>
                    </a:lnTo>
                    <a:lnTo>
                      <a:pt x="7410" y="19970"/>
                    </a:lnTo>
                    <a:lnTo>
                      <a:pt x="6366" y="18296"/>
                    </a:lnTo>
                    <a:lnTo>
                      <a:pt x="3132" y="19193"/>
                    </a:lnTo>
                    <a:lnTo>
                      <a:pt x="2334" y="19163"/>
                    </a:lnTo>
                    <a:lnTo>
                      <a:pt x="2231" y="15157"/>
                    </a:lnTo>
                    <a:lnTo>
                      <a:pt x="143" y="14111"/>
                    </a:lnTo>
                    <a:lnTo>
                      <a:pt x="1904" y="11031"/>
                    </a:lnTo>
                    <a:lnTo>
                      <a:pt x="0" y="10105"/>
                    </a:lnTo>
                    <a:lnTo>
                      <a:pt x="102" y="9387"/>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06" name="Landes">
                <a:hlinkHover r:id="" action="ppaction://macro?name=Affichage_nom_dept"/>
              </p:cNvPr>
              <p:cNvSpPr>
                <a:spLocks/>
              </p:cNvSpPr>
              <p:nvPr/>
            </p:nvSpPr>
            <p:spPr bwMode="auto">
              <a:xfrm>
                <a:off x="2762444" y="5162771"/>
                <a:ext cx="838007" cy="692458"/>
              </a:xfrm>
              <a:custGeom>
                <a:avLst/>
                <a:gdLst>
                  <a:gd name="T0" fmla="*/ 10142 w 20000"/>
                  <a:gd name="T1" fmla="*/ 655362 h 20000"/>
                  <a:gd name="T2" fmla="*/ 71666 w 20000"/>
                  <a:gd name="T3" fmla="*/ 681352 h 20000"/>
                  <a:gd name="T4" fmla="*/ 173088 w 20000"/>
                  <a:gd name="T5" fmla="*/ 650275 h 20000"/>
                  <a:gd name="T6" fmla="*/ 187044 w 20000"/>
                  <a:gd name="T7" fmla="*/ 691527 h 20000"/>
                  <a:gd name="T8" fmla="*/ 373460 w 20000"/>
                  <a:gd name="T9" fmla="*/ 640135 h 20000"/>
                  <a:gd name="T10" fmla="*/ 450155 w 20000"/>
                  <a:gd name="T11" fmla="*/ 671835 h 20000"/>
                  <a:gd name="T12" fmla="*/ 526264 w 20000"/>
                  <a:gd name="T13" fmla="*/ 640135 h 20000"/>
                  <a:gd name="T14" fmla="*/ 537035 w 20000"/>
                  <a:gd name="T15" fmla="*/ 668029 h 20000"/>
                  <a:gd name="T16" fmla="*/ 637828 w 20000"/>
                  <a:gd name="T17" fmla="*/ 648372 h 20000"/>
                  <a:gd name="T18" fmla="*/ 620100 w 20000"/>
                  <a:gd name="T19" fmla="*/ 625531 h 20000"/>
                  <a:gd name="T20" fmla="*/ 620729 w 20000"/>
                  <a:gd name="T21" fmla="*/ 610961 h 20000"/>
                  <a:gd name="T22" fmla="*/ 666998 w 20000"/>
                  <a:gd name="T23" fmla="*/ 546868 h 20000"/>
                  <a:gd name="T24" fmla="*/ 670183 w 20000"/>
                  <a:gd name="T25" fmla="*/ 445364 h 20000"/>
                  <a:gd name="T26" fmla="*/ 647970 w 20000"/>
                  <a:gd name="T27" fmla="*/ 433320 h 20000"/>
                  <a:gd name="T28" fmla="*/ 751991 w 20000"/>
                  <a:gd name="T29" fmla="*/ 385078 h 20000"/>
                  <a:gd name="T30" fmla="*/ 800774 w 20000"/>
                  <a:gd name="T31" fmla="*/ 437127 h 20000"/>
                  <a:gd name="T32" fmla="*/ 805845 w 20000"/>
                  <a:gd name="T33" fmla="*/ 383174 h 20000"/>
                  <a:gd name="T34" fmla="*/ 837571 w 20000"/>
                  <a:gd name="T35" fmla="*/ 289284 h 20000"/>
                  <a:gd name="T36" fmla="*/ 709494 w 20000"/>
                  <a:gd name="T37" fmla="*/ 262636 h 20000"/>
                  <a:gd name="T38" fmla="*/ 710123 w 20000"/>
                  <a:gd name="T39" fmla="*/ 222042 h 20000"/>
                  <a:gd name="T40" fmla="*/ 706309 w 20000"/>
                  <a:gd name="T41" fmla="*/ 212525 h 20000"/>
                  <a:gd name="T42" fmla="*/ 681582 w 20000"/>
                  <a:gd name="T43" fmla="*/ 182728 h 20000"/>
                  <a:gd name="T44" fmla="*/ 664483 w 20000"/>
                  <a:gd name="T45" fmla="*/ 227129 h 20000"/>
                  <a:gd name="T46" fmla="*/ 581417 w 20000"/>
                  <a:gd name="T47" fmla="*/ 219515 h 20000"/>
                  <a:gd name="T48" fmla="*/ 587746 w 20000"/>
                  <a:gd name="T49" fmla="*/ 165597 h 20000"/>
                  <a:gd name="T50" fmla="*/ 466668 w 20000"/>
                  <a:gd name="T51" fmla="*/ 82470 h 20000"/>
                  <a:gd name="T52" fmla="*/ 469811 w 20000"/>
                  <a:gd name="T53" fmla="*/ 50112 h 20000"/>
                  <a:gd name="T54" fmla="*/ 279623 w 20000"/>
                  <a:gd name="T55" fmla="*/ 57725 h 20000"/>
                  <a:gd name="T56" fmla="*/ 301794 w 20000"/>
                  <a:gd name="T57" fmla="*/ 623 h 20000"/>
                  <a:gd name="T58" fmla="*/ 244754 w 20000"/>
                  <a:gd name="T59" fmla="*/ 0 h 20000"/>
                  <a:gd name="T60" fmla="*/ 209885 w 20000"/>
                  <a:gd name="T61" fmla="*/ 52015 h 20000"/>
                  <a:gd name="T62" fmla="*/ 195301 w 20000"/>
                  <a:gd name="T63" fmla="*/ 12701 h 20000"/>
                  <a:gd name="T64" fmla="*/ 170574 w 20000"/>
                  <a:gd name="T65" fmla="*/ 19657 h 20000"/>
                  <a:gd name="T66" fmla="*/ 43754 w 20000"/>
                  <a:gd name="T67" fmla="*/ 565279 h 20000"/>
                  <a:gd name="T68" fmla="*/ 0 w 20000"/>
                  <a:gd name="T69" fmla="*/ 650275 h 20000"/>
                  <a:gd name="T70" fmla="*/ 10142 w 20000"/>
                  <a:gd name="T71" fmla="*/ 655362 h 200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0000"/>
                  <a:gd name="T109" fmla="*/ 0 h 20000"/>
                  <a:gd name="T110" fmla="*/ 20000 w 20000"/>
                  <a:gd name="T111" fmla="*/ 20000 h 2000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0000" h="20000">
                    <a:moveTo>
                      <a:pt x="242" y="18937"/>
                    </a:moveTo>
                    <a:lnTo>
                      <a:pt x="1710" y="19688"/>
                    </a:lnTo>
                    <a:lnTo>
                      <a:pt x="4130" y="18790"/>
                    </a:lnTo>
                    <a:lnTo>
                      <a:pt x="4463" y="19982"/>
                    </a:lnTo>
                    <a:lnTo>
                      <a:pt x="8911" y="18497"/>
                    </a:lnTo>
                    <a:lnTo>
                      <a:pt x="10741" y="19413"/>
                    </a:lnTo>
                    <a:lnTo>
                      <a:pt x="12557" y="18497"/>
                    </a:lnTo>
                    <a:lnTo>
                      <a:pt x="12814" y="19303"/>
                    </a:lnTo>
                    <a:lnTo>
                      <a:pt x="15219" y="18735"/>
                    </a:lnTo>
                    <a:lnTo>
                      <a:pt x="14796" y="18075"/>
                    </a:lnTo>
                    <a:lnTo>
                      <a:pt x="14811" y="17654"/>
                    </a:lnTo>
                    <a:lnTo>
                      <a:pt x="15915" y="15802"/>
                    </a:lnTo>
                    <a:lnTo>
                      <a:pt x="15991" y="12869"/>
                    </a:lnTo>
                    <a:lnTo>
                      <a:pt x="15461" y="12521"/>
                    </a:lnTo>
                    <a:lnTo>
                      <a:pt x="17943" y="11127"/>
                    </a:lnTo>
                    <a:lnTo>
                      <a:pt x="19107" y="12631"/>
                    </a:lnTo>
                    <a:lnTo>
                      <a:pt x="19228" y="11072"/>
                    </a:lnTo>
                    <a:lnTo>
                      <a:pt x="19985" y="8359"/>
                    </a:lnTo>
                    <a:lnTo>
                      <a:pt x="16929" y="7589"/>
                    </a:lnTo>
                    <a:lnTo>
                      <a:pt x="16944" y="6416"/>
                    </a:lnTo>
                    <a:lnTo>
                      <a:pt x="16853" y="6141"/>
                    </a:lnTo>
                    <a:lnTo>
                      <a:pt x="16263" y="5280"/>
                    </a:lnTo>
                    <a:lnTo>
                      <a:pt x="15855" y="6563"/>
                    </a:lnTo>
                    <a:lnTo>
                      <a:pt x="13873" y="6343"/>
                    </a:lnTo>
                    <a:lnTo>
                      <a:pt x="14024" y="4785"/>
                    </a:lnTo>
                    <a:lnTo>
                      <a:pt x="11135" y="2383"/>
                    </a:lnTo>
                    <a:lnTo>
                      <a:pt x="11210" y="1448"/>
                    </a:lnTo>
                    <a:lnTo>
                      <a:pt x="6672" y="1668"/>
                    </a:lnTo>
                    <a:lnTo>
                      <a:pt x="7201" y="18"/>
                    </a:lnTo>
                    <a:lnTo>
                      <a:pt x="5840" y="0"/>
                    </a:lnTo>
                    <a:lnTo>
                      <a:pt x="5008" y="1503"/>
                    </a:lnTo>
                    <a:lnTo>
                      <a:pt x="4660" y="367"/>
                    </a:lnTo>
                    <a:lnTo>
                      <a:pt x="4070" y="568"/>
                    </a:lnTo>
                    <a:lnTo>
                      <a:pt x="1044" y="16334"/>
                    </a:lnTo>
                    <a:lnTo>
                      <a:pt x="0" y="18790"/>
                    </a:lnTo>
                    <a:lnTo>
                      <a:pt x="242" y="18937"/>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07" name="Lot-et-Garonne">
                <a:hlinkHover r:id="" action="ppaction://macro?name=Affichage_nom_dept"/>
              </p:cNvPr>
              <p:cNvSpPr>
                <a:spLocks/>
              </p:cNvSpPr>
              <p:nvPr/>
            </p:nvSpPr>
            <p:spPr bwMode="auto">
              <a:xfrm>
                <a:off x="3468705" y="5020249"/>
                <a:ext cx="604397" cy="535539"/>
              </a:xfrm>
              <a:custGeom>
                <a:avLst/>
                <a:gdLst>
                  <a:gd name="T0" fmla="*/ 4446 w 20000"/>
                  <a:gd name="T1" fmla="*/ 365112 h 20000"/>
                  <a:gd name="T2" fmla="*/ 3175 w 20000"/>
                  <a:gd name="T3" fmla="*/ 405758 h 20000"/>
                  <a:gd name="T4" fmla="*/ 131643 w 20000"/>
                  <a:gd name="T5" fmla="*/ 432426 h 20000"/>
                  <a:gd name="T6" fmla="*/ 99859 w 20000"/>
                  <a:gd name="T7" fmla="*/ 526407 h 20000"/>
                  <a:gd name="T8" fmla="*/ 140564 w 20000"/>
                  <a:gd name="T9" fmla="*/ 535931 h 20000"/>
                  <a:gd name="T10" fmla="*/ 170443 w 20000"/>
                  <a:gd name="T11" fmla="*/ 503549 h 20000"/>
                  <a:gd name="T12" fmla="*/ 212419 w 20000"/>
                  <a:gd name="T13" fmla="*/ 526407 h 20000"/>
                  <a:gd name="T14" fmla="*/ 351713 w 20000"/>
                  <a:gd name="T15" fmla="*/ 473071 h 20000"/>
                  <a:gd name="T16" fmla="*/ 389243 w 20000"/>
                  <a:gd name="T17" fmla="*/ 508646 h 20000"/>
                  <a:gd name="T18" fmla="*/ 429313 w 20000"/>
                  <a:gd name="T19" fmla="*/ 483883 h 20000"/>
                  <a:gd name="T20" fmla="*/ 433124 w 20000"/>
                  <a:gd name="T21" fmla="*/ 468001 h 20000"/>
                  <a:gd name="T22" fmla="*/ 456652 w 20000"/>
                  <a:gd name="T23" fmla="*/ 433070 h 20000"/>
                  <a:gd name="T24" fmla="*/ 499898 w 20000"/>
                  <a:gd name="T25" fmla="*/ 441950 h 20000"/>
                  <a:gd name="T26" fmla="*/ 486531 w 20000"/>
                  <a:gd name="T27" fmla="*/ 409568 h 20000"/>
                  <a:gd name="T28" fmla="*/ 536158 w 20000"/>
                  <a:gd name="T29" fmla="*/ 345447 h 20000"/>
                  <a:gd name="T30" fmla="*/ 499898 w 20000"/>
                  <a:gd name="T31" fmla="*/ 319396 h 20000"/>
                  <a:gd name="T32" fmla="*/ 510694 w 20000"/>
                  <a:gd name="T33" fmla="*/ 276873 h 20000"/>
                  <a:gd name="T34" fmla="*/ 596581 w 20000"/>
                  <a:gd name="T35" fmla="*/ 276229 h 20000"/>
                  <a:gd name="T36" fmla="*/ 558416 w 20000"/>
                  <a:gd name="T37" fmla="*/ 162555 h 20000"/>
                  <a:gd name="T38" fmla="*/ 560956 w 20000"/>
                  <a:gd name="T39" fmla="*/ 158102 h 20000"/>
                  <a:gd name="T40" fmla="*/ 604202 w 20000"/>
                  <a:gd name="T41" fmla="*/ 142863 h 20000"/>
                  <a:gd name="T42" fmla="*/ 560321 w 20000"/>
                  <a:gd name="T43" fmla="*/ 93981 h 20000"/>
                  <a:gd name="T44" fmla="*/ 488436 w 20000"/>
                  <a:gd name="T45" fmla="*/ 119388 h 20000"/>
                  <a:gd name="T46" fmla="*/ 468718 w 20000"/>
                  <a:gd name="T47" fmla="*/ 51431 h 20000"/>
                  <a:gd name="T48" fmla="*/ 255665 w 20000"/>
                  <a:gd name="T49" fmla="*/ 73672 h 20000"/>
                  <a:gd name="T50" fmla="*/ 227691 w 20000"/>
                  <a:gd name="T51" fmla="*/ 0 h 20000"/>
                  <a:gd name="T52" fmla="*/ 132278 w 20000"/>
                  <a:gd name="T53" fmla="*/ 37453 h 20000"/>
                  <a:gd name="T54" fmla="*/ 169173 w 20000"/>
                  <a:gd name="T55" fmla="*/ 74289 h 20000"/>
                  <a:gd name="T56" fmla="*/ 78871 w 20000"/>
                  <a:gd name="T57" fmla="*/ 140341 h 20000"/>
                  <a:gd name="T58" fmla="*/ 82681 w 20000"/>
                  <a:gd name="T59" fmla="*/ 257180 h 20000"/>
                  <a:gd name="T60" fmla="*/ 34990 w 20000"/>
                  <a:gd name="T61" fmla="*/ 271158 h 20000"/>
                  <a:gd name="T62" fmla="*/ 52802 w 20000"/>
                  <a:gd name="T63" fmla="*/ 326399 h 20000"/>
                  <a:gd name="T64" fmla="*/ 0 w 20000"/>
                  <a:gd name="T65" fmla="*/ 355588 h 20000"/>
                  <a:gd name="T66" fmla="*/ 4446 w 20000"/>
                  <a:gd name="T67" fmla="*/ 365112 h 200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0000"/>
                  <a:gd name="T103" fmla="*/ 0 h 20000"/>
                  <a:gd name="T104" fmla="*/ 20000 w 20000"/>
                  <a:gd name="T105" fmla="*/ 20000 h 200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0000" h="20000">
                    <a:moveTo>
                      <a:pt x="147" y="13609"/>
                    </a:moveTo>
                    <a:lnTo>
                      <a:pt x="105" y="15124"/>
                    </a:lnTo>
                    <a:lnTo>
                      <a:pt x="4353" y="16118"/>
                    </a:lnTo>
                    <a:lnTo>
                      <a:pt x="3302" y="19621"/>
                    </a:lnTo>
                    <a:lnTo>
                      <a:pt x="4648" y="19976"/>
                    </a:lnTo>
                    <a:lnTo>
                      <a:pt x="5636" y="18769"/>
                    </a:lnTo>
                    <a:lnTo>
                      <a:pt x="7024" y="19621"/>
                    </a:lnTo>
                    <a:lnTo>
                      <a:pt x="11630" y="17633"/>
                    </a:lnTo>
                    <a:lnTo>
                      <a:pt x="12871" y="18959"/>
                    </a:lnTo>
                    <a:lnTo>
                      <a:pt x="14196" y="18036"/>
                    </a:lnTo>
                    <a:lnTo>
                      <a:pt x="14322" y="17444"/>
                    </a:lnTo>
                    <a:lnTo>
                      <a:pt x="15100" y="16142"/>
                    </a:lnTo>
                    <a:lnTo>
                      <a:pt x="16530" y="16473"/>
                    </a:lnTo>
                    <a:lnTo>
                      <a:pt x="16088" y="15266"/>
                    </a:lnTo>
                    <a:lnTo>
                      <a:pt x="17729" y="12876"/>
                    </a:lnTo>
                    <a:lnTo>
                      <a:pt x="16530" y="11905"/>
                    </a:lnTo>
                    <a:lnTo>
                      <a:pt x="16887" y="10320"/>
                    </a:lnTo>
                    <a:lnTo>
                      <a:pt x="19727" y="10296"/>
                    </a:lnTo>
                    <a:lnTo>
                      <a:pt x="18465" y="6059"/>
                    </a:lnTo>
                    <a:lnTo>
                      <a:pt x="18549" y="5893"/>
                    </a:lnTo>
                    <a:lnTo>
                      <a:pt x="19979" y="5325"/>
                    </a:lnTo>
                    <a:lnTo>
                      <a:pt x="18528" y="3503"/>
                    </a:lnTo>
                    <a:lnTo>
                      <a:pt x="16151" y="4450"/>
                    </a:lnTo>
                    <a:lnTo>
                      <a:pt x="15499" y="1917"/>
                    </a:lnTo>
                    <a:lnTo>
                      <a:pt x="8454" y="2746"/>
                    </a:lnTo>
                    <a:lnTo>
                      <a:pt x="7529" y="0"/>
                    </a:lnTo>
                    <a:lnTo>
                      <a:pt x="4374" y="1396"/>
                    </a:lnTo>
                    <a:lnTo>
                      <a:pt x="5594" y="2769"/>
                    </a:lnTo>
                    <a:lnTo>
                      <a:pt x="2608" y="5231"/>
                    </a:lnTo>
                    <a:lnTo>
                      <a:pt x="2734" y="9586"/>
                    </a:lnTo>
                    <a:lnTo>
                      <a:pt x="1157" y="10107"/>
                    </a:lnTo>
                    <a:lnTo>
                      <a:pt x="1746" y="12166"/>
                    </a:lnTo>
                    <a:lnTo>
                      <a:pt x="0" y="13254"/>
                    </a:lnTo>
                    <a:lnTo>
                      <a:pt x="147" y="13609"/>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08" name="Ariège">
                <a:hlinkHover r:id="" action="ppaction://macro?name=Affichage_nom_dept"/>
              </p:cNvPr>
              <p:cNvSpPr>
                <a:spLocks/>
              </p:cNvSpPr>
              <p:nvPr/>
            </p:nvSpPr>
            <p:spPr bwMode="auto">
              <a:xfrm>
                <a:off x="3914193" y="6032301"/>
                <a:ext cx="673665" cy="509626"/>
              </a:xfrm>
              <a:custGeom>
                <a:avLst/>
                <a:gdLst>
                  <a:gd name="T0" fmla="*/ 639 w 20000"/>
                  <a:gd name="T1" fmla="*/ 261775 h 20000"/>
                  <a:gd name="T2" fmla="*/ 77474 w 20000"/>
                  <a:gd name="T3" fmla="*/ 222461 h 20000"/>
                  <a:gd name="T4" fmla="*/ 86359 w 20000"/>
                  <a:gd name="T5" fmla="*/ 138175 h 20000"/>
                  <a:gd name="T6" fmla="*/ 118735 w 20000"/>
                  <a:gd name="T7" fmla="*/ 109026 h 20000"/>
                  <a:gd name="T8" fmla="*/ 223536 w 20000"/>
                  <a:gd name="T9" fmla="*/ 146405 h 20000"/>
                  <a:gd name="T10" fmla="*/ 241946 w 20000"/>
                  <a:gd name="T11" fmla="*/ 123601 h 20000"/>
                  <a:gd name="T12" fmla="*/ 208291 w 20000"/>
                  <a:gd name="T13" fmla="*/ 81126 h 20000"/>
                  <a:gd name="T14" fmla="*/ 285125 w 20000"/>
                  <a:gd name="T15" fmla="*/ 58934 h 20000"/>
                  <a:gd name="T16" fmla="*/ 240667 w 20000"/>
                  <a:gd name="T17" fmla="*/ 27263 h 20000"/>
                  <a:gd name="T18" fmla="*/ 257191 w 20000"/>
                  <a:gd name="T19" fmla="*/ 0 h 20000"/>
                  <a:gd name="T20" fmla="*/ 328944 w 20000"/>
                  <a:gd name="T21" fmla="*/ 69075 h 20000"/>
                  <a:gd name="T22" fmla="*/ 342271 w 20000"/>
                  <a:gd name="T23" fmla="*/ 15211 h 20000"/>
                  <a:gd name="T24" fmla="*/ 414024 w 20000"/>
                  <a:gd name="T25" fmla="*/ 52615 h 20000"/>
                  <a:gd name="T26" fmla="*/ 440039 w 20000"/>
                  <a:gd name="T27" fmla="*/ 29148 h 20000"/>
                  <a:gd name="T28" fmla="*/ 450842 w 20000"/>
                  <a:gd name="T29" fmla="*/ 86834 h 20000"/>
                  <a:gd name="T30" fmla="*/ 565774 w 20000"/>
                  <a:gd name="T31" fmla="*/ 134378 h 20000"/>
                  <a:gd name="T32" fmla="*/ 586102 w 20000"/>
                  <a:gd name="T33" fmla="*/ 197109 h 20000"/>
                  <a:gd name="T34" fmla="*/ 593742 w 20000"/>
                  <a:gd name="T35" fmla="*/ 246564 h 20000"/>
                  <a:gd name="T36" fmla="*/ 557529 w 20000"/>
                  <a:gd name="T37" fmla="*/ 257953 h 20000"/>
                  <a:gd name="T38" fmla="*/ 584184 w 20000"/>
                  <a:gd name="T39" fmla="*/ 303587 h 20000"/>
                  <a:gd name="T40" fmla="*/ 519431 w 20000"/>
                  <a:gd name="T41" fmla="*/ 340991 h 20000"/>
                  <a:gd name="T42" fmla="*/ 565774 w 20000"/>
                  <a:gd name="T43" fmla="*/ 398039 h 20000"/>
                  <a:gd name="T44" fmla="*/ 630560 w 20000"/>
                  <a:gd name="T45" fmla="*/ 386624 h 20000"/>
                  <a:gd name="T46" fmla="*/ 672461 w 20000"/>
                  <a:gd name="T47" fmla="*/ 450017 h 20000"/>
                  <a:gd name="T48" fmla="*/ 591184 w 20000"/>
                  <a:gd name="T49" fmla="*/ 451903 h 20000"/>
                  <a:gd name="T50" fmla="*/ 479415 w 20000"/>
                  <a:gd name="T51" fmla="*/ 508951 h 20000"/>
                  <a:gd name="T52" fmla="*/ 365763 w 20000"/>
                  <a:gd name="T53" fmla="*/ 451903 h 20000"/>
                  <a:gd name="T54" fmla="*/ 304813 w 20000"/>
                  <a:gd name="T55" fmla="*/ 482325 h 20000"/>
                  <a:gd name="T56" fmla="*/ 262879 w 20000"/>
                  <a:gd name="T57" fmla="*/ 402473 h 20000"/>
                  <a:gd name="T58" fmla="*/ 170193 w 20000"/>
                  <a:gd name="T59" fmla="*/ 408180 h 20000"/>
                  <a:gd name="T60" fmla="*/ 123817 w 20000"/>
                  <a:gd name="T61" fmla="*/ 353043 h 20000"/>
                  <a:gd name="T62" fmla="*/ 10803 w 20000"/>
                  <a:gd name="T63" fmla="*/ 321346 h 20000"/>
                  <a:gd name="T64" fmla="*/ 0 w 20000"/>
                  <a:gd name="T65" fmla="*/ 267483 h 20000"/>
                  <a:gd name="T66" fmla="*/ 639 w 20000"/>
                  <a:gd name="T67" fmla="*/ 261775 h 200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0000"/>
                  <a:gd name="T103" fmla="*/ 0 h 20000"/>
                  <a:gd name="T104" fmla="*/ 20000 w 20000"/>
                  <a:gd name="T105" fmla="*/ 20000 h 200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0000" h="20000">
                    <a:moveTo>
                      <a:pt x="19" y="10274"/>
                    </a:moveTo>
                    <a:lnTo>
                      <a:pt x="2302" y="8731"/>
                    </a:lnTo>
                    <a:lnTo>
                      <a:pt x="2566" y="5423"/>
                    </a:lnTo>
                    <a:lnTo>
                      <a:pt x="3528" y="4279"/>
                    </a:lnTo>
                    <a:lnTo>
                      <a:pt x="6642" y="5746"/>
                    </a:lnTo>
                    <a:lnTo>
                      <a:pt x="7189" y="4851"/>
                    </a:lnTo>
                    <a:lnTo>
                      <a:pt x="6189" y="3184"/>
                    </a:lnTo>
                    <a:lnTo>
                      <a:pt x="8472" y="2313"/>
                    </a:lnTo>
                    <a:lnTo>
                      <a:pt x="7151" y="1070"/>
                    </a:lnTo>
                    <a:lnTo>
                      <a:pt x="7642" y="0"/>
                    </a:lnTo>
                    <a:lnTo>
                      <a:pt x="9774" y="2711"/>
                    </a:lnTo>
                    <a:lnTo>
                      <a:pt x="10170" y="597"/>
                    </a:lnTo>
                    <a:lnTo>
                      <a:pt x="12302" y="2065"/>
                    </a:lnTo>
                    <a:lnTo>
                      <a:pt x="13075" y="1144"/>
                    </a:lnTo>
                    <a:lnTo>
                      <a:pt x="13396" y="3408"/>
                    </a:lnTo>
                    <a:lnTo>
                      <a:pt x="16811" y="5274"/>
                    </a:lnTo>
                    <a:lnTo>
                      <a:pt x="17415" y="7736"/>
                    </a:lnTo>
                    <a:lnTo>
                      <a:pt x="17642" y="9677"/>
                    </a:lnTo>
                    <a:lnTo>
                      <a:pt x="16566" y="10124"/>
                    </a:lnTo>
                    <a:lnTo>
                      <a:pt x="17358" y="11915"/>
                    </a:lnTo>
                    <a:lnTo>
                      <a:pt x="15434" y="13383"/>
                    </a:lnTo>
                    <a:lnTo>
                      <a:pt x="16811" y="15622"/>
                    </a:lnTo>
                    <a:lnTo>
                      <a:pt x="18736" y="15174"/>
                    </a:lnTo>
                    <a:lnTo>
                      <a:pt x="19981" y="17662"/>
                    </a:lnTo>
                    <a:lnTo>
                      <a:pt x="17566" y="17736"/>
                    </a:lnTo>
                    <a:lnTo>
                      <a:pt x="14245" y="19975"/>
                    </a:lnTo>
                    <a:lnTo>
                      <a:pt x="10868" y="17736"/>
                    </a:lnTo>
                    <a:lnTo>
                      <a:pt x="9057" y="18930"/>
                    </a:lnTo>
                    <a:lnTo>
                      <a:pt x="7811" y="15796"/>
                    </a:lnTo>
                    <a:lnTo>
                      <a:pt x="5057" y="16020"/>
                    </a:lnTo>
                    <a:lnTo>
                      <a:pt x="3679" y="13856"/>
                    </a:lnTo>
                    <a:lnTo>
                      <a:pt x="321" y="12612"/>
                    </a:lnTo>
                    <a:lnTo>
                      <a:pt x="0" y="10498"/>
                    </a:lnTo>
                    <a:lnTo>
                      <a:pt x="19" y="10274"/>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09" name="Aveyron">
                <a:hlinkHover r:id="" action="ppaction://macro?name=Affichage_nom_dept"/>
              </p:cNvPr>
              <p:cNvSpPr>
                <a:spLocks/>
              </p:cNvSpPr>
              <p:nvPr/>
            </p:nvSpPr>
            <p:spPr bwMode="auto">
              <a:xfrm>
                <a:off x="4447964" y="4928113"/>
                <a:ext cx="786394" cy="853694"/>
              </a:xfrm>
              <a:custGeom>
                <a:avLst/>
                <a:gdLst>
                  <a:gd name="T0" fmla="*/ 2554 w 20000"/>
                  <a:gd name="T1" fmla="*/ 318997 h 20000"/>
                  <a:gd name="T2" fmla="*/ 15245 w 20000"/>
                  <a:gd name="T3" fmla="*/ 406070 h 20000"/>
                  <a:gd name="T4" fmla="*/ 10137 w 20000"/>
                  <a:gd name="T5" fmla="*/ 437842 h 20000"/>
                  <a:gd name="T6" fmla="*/ 59015 w 20000"/>
                  <a:gd name="T7" fmla="*/ 448005 h 20000"/>
                  <a:gd name="T8" fmla="*/ 19056 w 20000"/>
                  <a:gd name="T9" fmla="*/ 494381 h 20000"/>
                  <a:gd name="T10" fmla="*/ 69819 w 20000"/>
                  <a:gd name="T11" fmla="*/ 533156 h 20000"/>
                  <a:gd name="T12" fmla="*/ 146633 w 20000"/>
                  <a:gd name="T13" fmla="*/ 502666 h 20000"/>
                  <a:gd name="T14" fmla="*/ 185963 w 20000"/>
                  <a:gd name="T15" fmla="*/ 531875 h 20000"/>
                  <a:gd name="T16" fmla="*/ 165021 w 20000"/>
                  <a:gd name="T17" fmla="*/ 547163 h 20000"/>
                  <a:gd name="T18" fmla="*/ 234840 w 20000"/>
                  <a:gd name="T19" fmla="*/ 554764 h 20000"/>
                  <a:gd name="T20" fmla="*/ 315465 w 20000"/>
                  <a:gd name="T21" fmla="*/ 631674 h 20000"/>
                  <a:gd name="T22" fmla="*/ 378290 w 20000"/>
                  <a:gd name="T23" fmla="*/ 791813 h 20000"/>
                  <a:gd name="T24" fmla="*/ 435419 w 20000"/>
                  <a:gd name="T25" fmla="*/ 829307 h 20000"/>
                  <a:gd name="T26" fmla="*/ 514157 w 20000"/>
                  <a:gd name="T27" fmla="*/ 819741 h 20000"/>
                  <a:gd name="T28" fmla="*/ 531917 w 20000"/>
                  <a:gd name="T29" fmla="*/ 853434 h 20000"/>
                  <a:gd name="T30" fmla="*/ 592228 w 20000"/>
                  <a:gd name="T31" fmla="*/ 853434 h 20000"/>
                  <a:gd name="T32" fmla="*/ 596039 w 20000"/>
                  <a:gd name="T33" fmla="*/ 756839 h 20000"/>
                  <a:gd name="T34" fmla="*/ 674110 w 20000"/>
                  <a:gd name="T35" fmla="*/ 769564 h 20000"/>
                  <a:gd name="T36" fmla="*/ 693794 w 20000"/>
                  <a:gd name="T37" fmla="*/ 718064 h 20000"/>
                  <a:gd name="T38" fmla="*/ 740747 w 20000"/>
                  <a:gd name="T39" fmla="*/ 702818 h 20000"/>
                  <a:gd name="T40" fmla="*/ 785184 w 20000"/>
                  <a:gd name="T41" fmla="*/ 631033 h 20000"/>
                  <a:gd name="T42" fmla="*/ 693794 w 20000"/>
                  <a:gd name="T43" fmla="*/ 582095 h 20000"/>
                  <a:gd name="T44" fmla="*/ 698863 w 20000"/>
                  <a:gd name="T45" fmla="*/ 577654 h 20000"/>
                  <a:gd name="T46" fmla="*/ 747112 w 20000"/>
                  <a:gd name="T47" fmla="*/ 527434 h 20000"/>
                  <a:gd name="T48" fmla="*/ 663933 w 20000"/>
                  <a:gd name="T49" fmla="*/ 512189 h 20000"/>
                  <a:gd name="T50" fmla="*/ 674110 w 20000"/>
                  <a:gd name="T51" fmla="*/ 486780 h 20000"/>
                  <a:gd name="T52" fmla="*/ 623307 w 20000"/>
                  <a:gd name="T53" fmla="*/ 465172 h 20000"/>
                  <a:gd name="T54" fmla="*/ 633483 w 20000"/>
                  <a:gd name="T55" fmla="*/ 343808 h 20000"/>
                  <a:gd name="T56" fmla="*/ 556041 w 20000"/>
                  <a:gd name="T57" fmla="*/ 200793 h 20000"/>
                  <a:gd name="T58" fmla="*/ 535728 w 20000"/>
                  <a:gd name="T59" fmla="*/ 109322 h 20000"/>
                  <a:gd name="T60" fmla="*/ 498913 w 20000"/>
                  <a:gd name="T61" fmla="*/ 45138 h 20000"/>
                  <a:gd name="T62" fmla="*/ 454475 w 20000"/>
                  <a:gd name="T63" fmla="*/ 52739 h 20000"/>
                  <a:gd name="T64" fmla="*/ 439859 w 20000"/>
                  <a:gd name="T65" fmla="*/ 0 h 20000"/>
                  <a:gd name="T66" fmla="*/ 375776 w 20000"/>
                  <a:gd name="T67" fmla="*/ 61622 h 20000"/>
                  <a:gd name="T68" fmla="*/ 313579 w 20000"/>
                  <a:gd name="T69" fmla="*/ 193832 h 20000"/>
                  <a:gd name="T70" fmla="*/ 235508 w 20000"/>
                  <a:gd name="T71" fmla="*/ 182388 h 20000"/>
                  <a:gd name="T72" fmla="*/ 179637 w 20000"/>
                  <a:gd name="T73" fmla="*/ 214800 h 20000"/>
                  <a:gd name="T74" fmla="*/ 0 w 20000"/>
                  <a:gd name="T75" fmla="*/ 306314 h 20000"/>
                  <a:gd name="T76" fmla="*/ 2554 w 20000"/>
                  <a:gd name="T77" fmla="*/ 318997 h 200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0000"/>
                  <a:gd name="T118" fmla="*/ 0 h 20000"/>
                  <a:gd name="T119" fmla="*/ 20000 w 20000"/>
                  <a:gd name="T120" fmla="*/ 20000 h 200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0000" h="20000">
                    <a:moveTo>
                      <a:pt x="65" y="7470"/>
                    </a:moveTo>
                    <a:lnTo>
                      <a:pt x="388" y="9509"/>
                    </a:lnTo>
                    <a:lnTo>
                      <a:pt x="258" y="10253"/>
                    </a:lnTo>
                    <a:lnTo>
                      <a:pt x="1502" y="10491"/>
                    </a:lnTo>
                    <a:lnTo>
                      <a:pt x="485" y="11577"/>
                    </a:lnTo>
                    <a:lnTo>
                      <a:pt x="1777" y="12485"/>
                    </a:lnTo>
                    <a:lnTo>
                      <a:pt x="3732" y="11771"/>
                    </a:lnTo>
                    <a:lnTo>
                      <a:pt x="4733" y="12455"/>
                    </a:lnTo>
                    <a:lnTo>
                      <a:pt x="4200" y="12813"/>
                    </a:lnTo>
                    <a:lnTo>
                      <a:pt x="5977" y="12991"/>
                    </a:lnTo>
                    <a:lnTo>
                      <a:pt x="8029" y="14792"/>
                    </a:lnTo>
                    <a:lnTo>
                      <a:pt x="9628" y="18542"/>
                    </a:lnTo>
                    <a:lnTo>
                      <a:pt x="11082" y="19420"/>
                    </a:lnTo>
                    <a:lnTo>
                      <a:pt x="13086" y="19196"/>
                    </a:lnTo>
                    <a:lnTo>
                      <a:pt x="13538" y="19985"/>
                    </a:lnTo>
                    <a:lnTo>
                      <a:pt x="15073" y="19985"/>
                    </a:lnTo>
                    <a:lnTo>
                      <a:pt x="15170" y="17723"/>
                    </a:lnTo>
                    <a:lnTo>
                      <a:pt x="17157" y="18021"/>
                    </a:lnTo>
                    <a:lnTo>
                      <a:pt x="17658" y="16815"/>
                    </a:lnTo>
                    <a:lnTo>
                      <a:pt x="18853" y="16458"/>
                    </a:lnTo>
                    <a:lnTo>
                      <a:pt x="19984" y="14777"/>
                    </a:lnTo>
                    <a:lnTo>
                      <a:pt x="17658" y="13631"/>
                    </a:lnTo>
                    <a:lnTo>
                      <a:pt x="17787" y="13527"/>
                    </a:lnTo>
                    <a:lnTo>
                      <a:pt x="19015" y="12351"/>
                    </a:lnTo>
                    <a:lnTo>
                      <a:pt x="16898" y="11994"/>
                    </a:lnTo>
                    <a:lnTo>
                      <a:pt x="17157" y="11399"/>
                    </a:lnTo>
                    <a:lnTo>
                      <a:pt x="15864" y="10893"/>
                    </a:lnTo>
                    <a:lnTo>
                      <a:pt x="16123" y="8051"/>
                    </a:lnTo>
                    <a:lnTo>
                      <a:pt x="14152" y="4702"/>
                    </a:lnTo>
                    <a:lnTo>
                      <a:pt x="13635" y="2560"/>
                    </a:lnTo>
                    <a:lnTo>
                      <a:pt x="12698" y="1057"/>
                    </a:lnTo>
                    <a:lnTo>
                      <a:pt x="11567" y="1235"/>
                    </a:lnTo>
                    <a:lnTo>
                      <a:pt x="11195" y="0"/>
                    </a:lnTo>
                    <a:lnTo>
                      <a:pt x="9564" y="1443"/>
                    </a:lnTo>
                    <a:lnTo>
                      <a:pt x="7981" y="4539"/>
                    </a:lnTo>
                    <a:lnTo>
                      <a:pt x="5994" y="4271"/>
                    </a:lnTo>
                    <a:lnTo>
                      <a:pt x="4572" y="5030"/>
                    </a:lnTo>
                    <a:lnTo>
                      <a:pt x="0" y="7173"/>
                    </a:lnTo>
                    <a:lnTo>
                      <a:pt x="65" y="7470"/>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10" name="Dordogne">
                <a:hlinkHover r:id="" action="ppaction://macro?name=Affichage_nom_dept"/>
              </p:cNvPr>
              <p:cNvSpPr>
                <a:spLocks/>
              </p:cNvSpPr>
              <p:nvPr/>
            </p:nvSpPr>
            <p:spPr bwMode="auto">
              <a:xfrm>
                <a:off x="3540690" y="4376738"/>
                <a:ext cx="723917" cy="786033"/>
              </a:xfrm>
              <a:custGeom>
                <a:avLst/>
                <a:gdLst>
                  <a:gd name="T0" fmla="*/ 3185 w 20000"/>
                  <a:gd name="T1" fmla="*/ 568731 h 20000"/>
                  <a:gd name="T2" fmla="*/ 58998 w 20000"/>
                  <a:gd name="T3" fmla="*/ 429093 h 20000"/>
                  <a:gd name="T4" fmla="*/ 46945 w 20000"/>
                  <a:gd name="T5" fmla="*/ 394792 h 20000"/>
                  <a:gd name="T6" fmla="*/ 5719 w 20000"/>
                  <a:gd name="T7" fmla="*/ 400528 h 20000"/>
                  <a:gd name="T8" fmla="*/ 29173 w 20000"/>
                  <a:gd name="T9" fmla="*/ 336406 h 20000"/>
                  <a:gd name="T10" fmla="*/ 94541 w 20000"/>
                  <a:gd name="T11" fmla="*/ 333892 h 20000"/>
                  <a:gd name="T12" fmla="*/ 161140 w 20000"/>
                  <a:gd name="T13" fmla="*/ 274209 h 20000"/>
                  <a:gd name="T14" fmla="*/ 163058 w 20000"/>
                  <a:gd name="T15" fmla="*/ 190442 h 20000"/>
                  <a:gd name="T16" fmla="*/ 244244 w 20000"/>
                  <a:gd name="T17" fmla="*/ 148518 h 20000"/>
                  <a:gd name="T18" fmla="*/ 288655 w 20000"/>
                  <a:gd name="T19" fmla="*/ 47620 h 20000"/>
                  <a:gd name="T20" fmla="*/ 345771 w 20000"/>
                  <a:gd name="T21" fmla="*/ 0 h 20000"/>
                  <a:gd name="T22" fmla="*/ 397783 w 20000"/>
                  <a:gd name="T23" fmla="*/ 17759 h 20000"/>
                  <a:gd name="T24" fmla="*/ 429526 w 20000"/>
                  <a:gd name="T25" fmla="*/ 93944 h 20000"/>
                  <a:gd name="T26" fmla="*/ 456817 w 20000"/>
                  <a:gd name="T27" fmla="*/ 64751 h 20000"/>
                  <a:gd name="T28" fmla="*/ 531017 w 20000"/>
                  <a:gd name="T29" fmla="*/ 76184 h 20000"/>
                  <a:gd name="T30" fmla="*/ 560226 w 20000"/>
                  <a:gd name="T31" fmla="*/ 127577 h 20000"/>
                  <a:gd name="T32" fmla="*/ 597652 w 20000"/>
                  <a:gd name="T33" fmla="*/ 133313 h 20000"/>
                  <a:gd name="T34" fmla="*/ 572894 w 20000"/>
                  <a:gd name="T35" fmla="*/ 160581 h 20000"/>
                  <a:gd name="T36" fmla="*/ 640145 w 20000"/>
                  <a:gd name="T37" fmla="*/ 188516 h 20000"/>
                  <a:gd name="T38" fmla="*/ 669969 w 20000"/>
                  <a:gd name="T39" fmla="*/ 232954 h 20000"/>
                  <a:gd name="T40" fmla="*/ 628092 w 20000"/>
                  <a:gd name="T41" fmla="*/ 276095 h 20000"/>
                  <a:gd name="T42" fmla="*/ 645212 w 20000"/>
                  <a:gd name="T43" fmla="*/ 329412 h 20000"/>
                  <a:gd name="T44" fmla="*/ 619839 w 20000"/>
                  <a:gd name="T45" fmla="*/ 349097 h 20000"/>
                  <a:gd name="T46" fmla="*/ 622373 w 20000"/>
                  <a:gd name="T47" fmla="*/ 360531 h 20000"/>
                  <a:gd name="T48" fmla="*/ 707395 w 20000"/>
                  <a:gd name="T49" fmla="*/ 411962 h 20000"/>
                  <a:gd name="T50" fmla="*/ 689623 w 20000"/>
                  <a:gd name="T51" fmla="*/ 427835 h 20000"/>
                  <a:gd name="T52" fmla="*/ 723248 w 20000"/>
                  <a:gd name="T53" fmla="*/ 484296 h 20000"/>
                  <a:gd name="T54" fmla="*/ 716914 w 20000"/>
                  <a:gd name="T55" fmla="*/ 581422 h 20000"/>
                  <a:gd name="T56" fmla="*/ 532935 w 20000"/>
                  <a:gd name="T57" fmla="*/ 785183 h 20000"/>
                  <a:gd name="T58" fmla="*/ 489139 w 20000"/>
                  <a:gd name="T59" fmla="*/ 736306 h 20000"/>
                  <a:gd name="T60" fmla="*/ 417473 w 20000"/>
                  <a:gd name="T61" fmla="*/ 761688 h 20000"/>
                  <a:gd name="T62" fmla="*/ 397783 w 20000"/>
                  <a:gd name="T63" fmla="*/ 693793 h 20000"/>
                  <a:gd name="T64" fmla="*/ 185246 w 20000"/>
                  <a:gd name="T65" fmla="*/ 715993 h 20000"/>
                  <a:gd name="T66" fmla="*/ 157340 w 20000"/>
                  <a:gd name="T67" fmla="*/ 642362 h 20000"/>
                  <a:gd name="T68" fmla="*/ 157340 w 20000"/>
                  <a:gd name="T69" fmla="*/ 567474 h 20000"/>
                  <a:gd name="T70" fmla="*/ 106594 w 20000"/>
                  <a:gd name="T71" fmla="*/ 598553 h 20000"/>
                  <a:gd name="T72" fmla="*/ 0 w 20000"/>
                  <a:gd name="T73" fmla="*/ 573171 h 20000"/>
                  <a:gd name="T74" fmla="*/ 3185 w 20000"/>
                  <a:gd name="T75" fmla="*/ 568731 h 200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000"/>
                  <a:gd name="T115" fmla="*/ 0 h 20000"/>
                  <a:gd name="T116" fmla="*/ 20000 w 20000"/>
                  <a:gd name="T117" fmla="*/ 20000 h 200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000" h="20000">
                    <a:moveTo>
                      <a:pt x="88" y="14475"/>
                    </a:moveTo>
                    <a:lnTo>
                      <a:pt x="1630" y="10921"/>
                    </a:lnTo>
                    <a:lnTo>
                      <a:pt x="1297" y="10048"/>
                    </a:lnTo>
                    <a:lnTo>
                      <a:pt x="158" y="10194"/>
                    </a:lnTo>
                    <a:lnTo>
                      <a:pt x="806" y="8562"/>
                    </a:lnTo>
                    <a:lnTo>
                      <a:pt x="2612" y="8498"/>
                    </a:lnTo>
                    <a:lnTo>
                      <a:pt x="4452" y="6979"/>
                    </a:lnTo>
                    <a:lnTo>
                      <a:pt x="4505" y="4847"/>
                    </a:lnTo>
                    <a:lnTo>
                      <a:pt x="6748" y="3780"/>
                    </a:lnTo>
                    <a:lnTo>
                      <a:pt x="7975" y="1212"/>
                    </a:lnTo>
                    <a:lnTo>
                      <a:pt x="9553" y="0"/>
                    </a:lnTo>
                    <a:lnTo>
                      <a:pt x="10990" y="452"/>
                    </a:lnTo>
                    <a:lnTo>
                      <a:pt x="11867" y="2391"/>
                    </a:lnTo>
                    <a:lnTo>
                      <a:pt x="12621" y="1648"/>
                    </a:lnTo>
                    <a:lnTo>
                      <a:pt x="14671" y="1939"/>
                    </a:lnTo>
                    <a:lnTo>
                      <a:pt x="15478" y="3247"/>
                    </a:lnTo>
                    <a:lnTo>
                      <a:pt x="16512" y="3393"/>
                    </a:lnTo>
                    <a:lnTo>
                      <a:pt x="15828" y="4087"/>
                    </a:lnTo>
                    <a:lnTo>
                      <a:pt x="17686" y="4798"/>
                    </a:lnTo>
                    <a:lnTo>
                      <a:pt x="18510" y="5929"/>
                    </a:lnTo>
                    <a:lnTo>
                      <a:pt x="17353" y="7027"/>
                    </a:lnTo>
                    <a:lnTo>
                      <a:pt x="17826" y="8384"/>
                    </a:lnTo>
                    <a:lnTo>
                      <a:pt x="17125" y="8885"/>
                    </a:lnTo>
                    <a:lnTo>
                      <a:pt x="17195" y="9176"/>
                    </a:lnTo>
                    <a:lnTo>
                      <a:pt x="19544" y="10485"/>
                    </a:lnTo>
                    <a:lnTo>
                      <a:pt x="19053" y="10889"/>
                    </a:lnTo>
                    <a:lnTo>
                      <a:pt x="19982" y="12326"/>
                    </a:lnTo>
                    <a:lnTo>
                      <a:pt x="19807" y="14798"/>
                    </a:lnTo>
                    <a:lnTo>
                      <a:pt x="14724" y="19984"/>
                    </a:lnTo>
                    <a:lnTo>
                      <a:pt x="13514" y="18740"/>
                    </a:lnTo>
                    <a:lnTo>
                      <a:pt x="11534" y="19386"/>
                    </a:lnTo>
                    <a:lnTo>
                      <a:pt x="10990" y="17658"/>
                    </a:lnTo>
                    <a:lnTo>
                      <a:pt x="5118" y="18223"/>
                    </a:lnTo>
                    <a:lnTo>
                      <a:pt x="4347" y="16349"/>
                    </a:lnTo>
                    <a:lnTo>
                      <a:pt x="4347" y="14443"/>
                    </a:lnTo>
                    <a:lnTo>
                      <a:pt x="2945" y="15234"/>
                    </a:lnTo>
                    <a:lnTo>
                      <a:pt x="0" y="14588"/>
                    </a:lnTo>
                    <a:lnTo>
                      <a:pt x="88" y="14475"/>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11" name="Gard">
                <a:hlinkHover r:id="" action="ppaction://macro?name=Affichage_nom_dept"/>
              </p:cNvPr>
              <p:cNvSpPr>
                <a:spLocks/>
              </p:cNvSpPr>
              <p:nvPr/>
            </p:nvSpPr>
            <p:spPr bwMode="auto">
              <a:xfrm>
                <a:off x="5140643" y="5256346"/>
                <a:ext cx="782320" cy="683819"/>
              </a:xfrm>
              <a:custGeom>
                <a:avLst/>
                <a:gdLst>
                  <a:gd name="T0" fmla="*/ 5087 w 20000"/>
                  <a:gd name="T1" fmla="*/ 249224 h 20000"/>
                  <a:gd name="T2" fmla="*/ 54041 w 20000"/>
                  <a:gd name="T3" fmla="*/ 198490 h 20000"/>
                  <a:gd name="T4" fmla="*/ 138605 w 20000"/>
                  <a:gd name="T5" fmla="*/ 236532 h 20000"/>
                  <a:gd name="T6" fmla="*/ 180555 w 20000"/>
                  <a:gd name="T7" fmla="*/ 232735 h 20000"/>
                  <a:gd name="T8" fmla="*/ 202195 w 20000"/>
                  <a:gd name="T9" fmla="*/ 187714 h 20000"/>
                  <a:gd name="T10" fmla="*/ 263201 w 20000"/>
                  <a:gd name="T11" fmla="*/ 227022 h 20000"/>
                  <a:gd name="T12" fmla="*/ 348391 w 20000"/>
                  <a:gd name="T13" fmla="*/ 200371 h 20000"/>
                  <a:gd name="T14" fmla="*/ 336965 w 20000"/>
                  <a:gd name="T15" fmla="*/ 84329 h 20000"/>
                  <a:gd name="T16" fmla="*/ 306442 w 20000"/>
                  <a:gd name="T17" fmla="*/ 51350 h 20000"/>
                  <a:gd name="T18" fmla="*/ 361774 w 20000"/>
                  <a:gd name="T19" fmla="*/ 0 h 20000"/>
                  <a:gd name="T20" fmla="*/ 398011 w 20000"/>
                  <a:gd name="T21" fmla="*/ 39308 h 20000"/>
                  <a:gd name="T22" fmla="*/ 389715 w 20000"/>
                  <a:gd name="T23" fmla="*/ 98287 h 20000"/>
                  <a:gd name="T24" fmla="*/ 425951 w 20000"/>
                  <a:gd name="T25" fmla="*/ 84329 h 20000"/>
                  <a:gd name="T26" fmla="*/ 492710 w 20000"/>
                  <a:gd name="T27" fmla="*/ 133148 h 20000"/>
                  <a:gd name="T28" fmla="*/ 525776 w 20000"/>
                  <a:gd name="T29" fmla="*/ 83063 h 20000"/>
                  <a:gd name="T30" fmla="*/ 553129 w 20000"/>
                  <a:gd name="T31" fmla="*/ 74819 h 20000"/>
                  <a:gd name="T32" fmla="*/ 579817 w 20000"/>
                  <a:gd name="T33" fmla="*/ 117958 h 20000"/>
                  <a:gd name="T34" fmla="*/ 611632 w 20000"/>
                  <a:gd name="T35" fmla="*/ 79266 h 20000"/>
                  <a:gd name="T36" fmla="*/ 681560 w 20000"/>
                  <a:gd name="T37" fmla="*/ 121756 h 20000"/>
                  <a:gd name="T38" fmla="*/ 720966 w 20000"/>
                  <a:gd name="T39" fmla="*/ 180085 h 20000"/>
                  <a:gd name="T40" fmla="*/ 712709 w 20000"/>
                  <a:gd name="T41" fmla="*/ 235266 h 20000"/>
                  <a:gd name="T42" fmla="*/ 782012 w 20000"/>
                  <a:gd name="T43" fmla="*/ 298659 h 20000"/>
                  <a:gd name="T44" fmla="*/ 733684 w 20000"/>
                  <a:gd name="T45" fmla="*/ 362701 h 20000"/>
                  <a:gd name="T46" fmla="*/ 685982 w 20000"/>
                  <a:gd name="T47" fmla="*/ 400777 h 20000"/>
                  <a:gd name="T48" fmla="*/ 679017 w 20000"/>
                  <a:gd name="T49" fmla="*/ 523764 h 20000"/>
                  <a:gd name="T50" fmla="*/ 609088 w 20000"/>
                  <a:gd name="T51" fmla="*/ 518701 h 20000"/>
                  <a:gd name="T52" fmla="*/ 579817 w 20000"/>
                  <a:gd name="T53" fmla="*/ 570085 h 20000"/>
                  <a:gd name="T54" fmla="*/ 600166 w 20000"/>
                  <a:gd name="T55" fmla="*/ 588457 h 20000"/>
                  <a:gd name="T56" fmla="*/ 485744 w 20000"/>
                  <a:gd name="T57" fmla="*/ 661394 h 20000"/>
                  <a:gd name="T58" fmla="*/ 483201 w 20000"/>
                  <a:gd name="T59" fmla="*/ 683562 h 20000"/>
                  <a:gd name="T60" fmla="*/ 432955 w 20000"/>
                  <a:gd name="T61" fmla="*/ 663925 h 20000"/>
                  <a:gd name="T62" fmla="*/ 418320 w 20000"/>
                  <a:gd name="T63" fmla="*/ 618254 h 20000"/>
                  <a:gd name="T64" fmla="*/ 413272 w 20000"/>
                  <a:gd name="T65" fmla="*/ 601149 h 20000"/>
                  <a:gd name="T66" fmla="*/ 414524 w 20000"/>
                  <a:gd name="T67" fmla="*/ 595436 h 20000"/>
                  <a:gd name="T68" fmla="*/ 466022 w 20000"/>
                  <a:gd name="T69" fmla="*/ 556127 h 20000"/>
                  <a:gd name="T70" fmla="*/ 440586 w 20000"/>
                  <a:gd name="T71" fmla="*/ 497148 h 20000"/>
                  <a:gd name="T72" fmla="*/ 344596 w 20000"/>
                  <a:gd name="T73" fmla="*/ 447064 h 20000"/>
                  <a:gd name="T74" fmla="*/ 324247 w 20000"/>
                  <a:gd name="T75" fmla="*/ 395680 h 20000"/>
                  <a:gd name="T76" fmla="*/ 264492 w 20000"/>
                  <a:gd name="T77" fmla="*/ 390617 h 20000"/>
                  <a:gd name="T78" fmla="*/ 259405 w 20000"/>
                  <a:gd name="T79" fmla="*/ 338617 h 20000"/>
                  <a:gd name="T80" fmla="*/ 208534 w 20000"/>
                  <a:gd name="T81" fmla="*/ 347511 h 20000"/>
                  <a:gd name="T82" fmla="*/ 155784 w 20000"/>
                  <a:gd name="T83" fmla="*/ 420414 h 20000"/>
                  <a:gd name="T84" fmla="*/ 47037 w 20000"/>
                  <a:gd name="T85" fmla="*/ 373511 h 20000"/>
                  <a:gd name="T86" fmla="*/ 91569 w 20000"/>
                  <a:gd name="T87" fmla="*/ 301840 h 20000"/>
                  <a:gd name="T88" fmla="*/ 0 w 20000"/>
                  <a:gd name="T89" fmla="*/ 253637 h 20000"/>
                  <a:gd name="T90" fmla="*/ 5087 w 20000"/>
                  <a:gd name="T91" fmla="*/ 249224 h 200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0000"/>
                  <a:gd name="T139" fmla="*/ 0 h 20000"/>
                  <a:gd name="T140" fmla="*/ 20000 w 20000"/>
                  <a:gd name="T141" fmla="*/ 20000 h 2000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0000" h="20000">
                    <a:moveTo>
                      <a:pt x="130" y="7285"/>
                    </a:moveTo>
                    <a:lnTo>
                      <a:pt x="1381" y="5802"/>
                    </a:lnTo>
                    <a:lnTo>
                      <a:pt x="3542" y="6914"/>
                    </a:lnTo>
                    <a:lnTo>
                      <a:pt x="4614" y="6803"/>
                    </a:lnTo>
                    <a:lnTo>
                      <a:pt x="5167" y="5487"/>
                    </a:lnTo>
                    <a:lnTo>
                      <a:pt x="6726" y="6636"/>
                    </a:lnTo>
                    <a:lnTo>
                      <a:pt x="8903" y="5857"/>
                    </a:lnTo>
                    <a:lnTo>
                      <a:pt x="8611" y="2465"/>
                    </a:lnTo>
                    <a:lnTo>
                      <a:pt x="7831" y="1501"/>
                    </a:lnTo>
                    <a:lnTo>
                      <a:pt x="9245" y="0"/>
                    </a:lnTo>
                    <a:lnTo>
                      <a:pt x="10171" y="1149"/>
                    </a:lnTo>
                    <a:lnTo>
                      <a:pt x="9959" y="2873"/>
                    </a:lnTo>
                    <a:lnTo>
                      <a:pt x="10885" y="2465"/>
                    </a:lnTo>
                    <a:lnTo>
                      <a:pt x="12591" y="3892"/>
                    </a:lnTo>
                    <a:lnTo>
                      <a:pt x="13436" y="2428"/>
                    </a:lnTo>
                    <a:lnTo>
                      <a:pt x="14135" y="2187"/>
                    </a:lnTo>
                    <a:lnTo>
                      <a:pt x="14817" y="3448"/>
                    </a:lnTo>
                    <a:lnTo>
                      <a:pt x="15630" y="2317"/>
                    </a:lnTo>
                    <a:lnTo>
                      <a:pt x="17417" y="3559"/>
                    </a:lnTo>
                    <a:lnTo>
                      <a:pt x="18424" y="5264"/>
                    </a:lnTo>
                    <a:lnTo>
                      <a:pt x="18213" y="6877"/>
                    </a:lnTo>
                    <a:lnTo>
                      <a:pt x="19984" y="8730"/>
                    </a:lnTo>
                    <a:lnTo>
                      <a:pt x="18749" y="10602"/>
                    </a:lnTo>
                    <a:lnTo>
                      <a:pt x="17530" y="11715"/>
                    </a:lnTo>
                    <a:lnTo>
                      <a:pt x="17352" y="15310"/>
                    </a:lnTo>
                    <a:lnTo>
                      <a:pt x="15565" y="15162"/>
                    </a:lnTo>
                    <a:lnTo>
                      <a:pt x="14817" y="16664"/>
                    </a:lnTo>
                    <a:lnTo>
                      <a:pt x="15337" y="17201"/>
                    </a:lnTo>
                    <a:lnTo>
                      <a:pt x="12413" y="19333"/>
                    </a:lnTo>
                    <a:lnTo>
                      <a:pt x="12348" y="19981"/>
                    </a:lnTo>
                    <a:lnTo>
                      <a:pt x="11064" y="19407"/>
                    </a:lnTo>
                    <a:lnTo>
                      <a:pt x="10690" y="18072"/>
                    </a:lnTo>
                    <a:lnTo>
                      <a:pt x="10561" y="17572"/>
                    </a:lnTo>
                    <a:lnTo>
                      <a:pt x="10593" y="17405"/>
                    </a:lnTo>
                    <a:lnTo>
                      <a:pt x="11909" y="16256"/>
                    </a:lnTo>
                    <a:lnTo>
                      <a:pt x="11259" y="14532"/>
                    </a:lnTo>
                    <a:lnTo>
                      <a:pt x="8806" y="13068"/>
                    </a:lnTo>
                    <a:lnTo>
                      <a:pt x="8286" y="11566"/>
                    </a:lnTo>
                    <a:lnTo>
                      <a:pt x="6759" y="11418"/>
                    </a:lnTo>
                    <a:lnTo>
                      <a:pt x="6629" y="9898"/>
                    </a:lnTo>
                    <a:lnTo>
                      <a:pt x="5329" y="10158"/>
                    </a:lnTo>
                    <a:lnTo>
                      <a:pt x="3981" y="12289"/>
                    </a:lnTo>
                    <a:lnTo>
                      <a:pt x="1202" y="10918"/>
                    </a:lnTo>
                    <a:lnTo>
                      <a:pt x="2340" y="8823"/>
                    </a:lnTo>
                    <a:lnTo>
                      <a:pt x="0" y="7414"/>
                    </a:lnTo>
                    <a:lnTo>
                      <a:pt x="130" y="7285"/>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12" name="Haute-Garonne">
                <a:hlinkHover r:id="" action="ppaction://macro?name=Affichage_nom_dept"/>
              </p:cNvPr>
              <p:cNvSpPr>
                <a:spLocks/>
              </p:cNvSpPr>
              <p:nvPr/>
            </p:nvSpPr>
            <p:spPr bwMode="auto">
              <a:xfrm>
                <a:off x="3721329" y="5617691"/>
                <a:ext cx="816275" cy="826342"/>
              </a:xfrm>
              <a:custGeom>
                <a:avLst/>
                <a:gdLst>
                  <a:gd name="T0" fmla="*/ 5100 w 20000"/>
                  <a:gd name="T1" fmla="*/ 781047 h 20000"/>
                  <a:gd name="T2" fmla="*/ 19053 w 20000"/>
                  <a:gd name="T3" fmla="*/ 692801 h 20000"/>
                  <a:gd name="T4" fmla="*/ 57771 w 20000"/>
                  <a:gd name="T5" fmla="*/ 706752 h 20000"/>
                  <a:gd name="T6" fmla="*/ 105424 w 20000"/>
                  <a:gd name="T7" fmla="*/ 638194 h 20000"/>
                  <a:gd name="T8" fmla="*/ 86371 w 20000"/>
                  <a:gd name="T9" fmla="*/ 588664 h 20000"/>
                  <a:gd name="T10" fmla="*/ 44430 w 20000"/>
                  <a:gd name="T11" fmla="*/ 605793 h 20000"/>
                  <a:gd name="T12" fmla="*/ 62218 w 20000"/>
                  <a:gd name="T13" fmla="*/ 560721 h 20000"/>
                  <a:gd name="T14" fmla="*/ 7629 w 20000"/>
                  <a:gd name="T15" fmla="*/ 519446 h 20000"/>
                  <a:gd name="T16" fmla="*/ 93348 w 20000"/>
                  <a:gd name="T17" fmla="*/ 400037 h 20000"/>
                  <a:gd name="T18" fmla="*/ 171436 w 20000"/>
                  <a:gd name="T19" fmla="*/ 330819 h 20000"/>
                  <a:gd name="T20" fmla="*/ 287672 w 20000"/>
                  <a:gd name="T21" fmla="*/ 368297 h 20000"/>
                  <a:gd name="T22" fmla="*/ 320678 w 20000"/>
                  <a:gd name="T23" fmla="*/ 249549 h 20000"/>
                  <a:gd name="T24" fmla="*/ 393055 w 20000"/>
                  <a:gd name="T25" fmla="*/ 232420 h 20000"/>
                  <a:gd name="T26" fmla="*/ 273678 w 20000"/>
                  <a:gd name="T27" fmla="*/ 77473 h 20000"/>
                  <a:gd name="T28" fmla="*/ 373390 w 20000"/>
                  <a:gd name="T29" fmla="*/ 59065 h 20000"/>
                  <a:gd name="T30" fmla="*/ 405784 w 20000"/>
                  <a:gd name="T31" fmla="*/ 93983 h 20000"/>
                  <a:gd name="T32" fmla="*/ 478773 w 20000"/>
                  <a:gd name="T33" fmla="*/ 63481 h 20000"/>
                  <a:gd name="T34" fmla="*/ 447685 w 20000"/>
                  <a:gd name="T35" fmla="*/ 43834 h 20000"/>
                  <a:gd name="T36" fmla="*/ 480079 w 20000"/>
                  <a:gd name="T37" fmla="*/ 15230 h 20000"/>
                  <a:gd name="T38" fmla="*/ 576568 w 20000"/>
                  <a:gd name="T39" fmla="*/ 0 h 20000"/>
                  <a:gd name="T40" fmla="*/ 590562 w 20000"/>
                  <a:gd name="T41" fmla="*/ 69837 h 20000"/>
                  <a:gd name="T42" fmla="*/ 648333 w 20000"/>
                  <a:gd name="T43" fmla="*/ 138436 h 20000"/>
                  <a:gd name="T44" fmla="*/ 627362 w 20000"/>
                  <a:gd name="T45" fmla="*/ 153667 h 20000"/>
                  <a:gd name="T46" fmla="*/ 660409 w 20000"/>
                  <a:gd name="T47" fmla="*/ 175254 h 20000"/>
                  <a:gd name="T48" fmla="*/ 638174 w 20000"/>
                  <a:gd name="T49" fmla="*/ 199400 h 20000"/>
                  <a:gd name="T50" fmla="*/ 749310 w 20000"/>
                  <a:gd name="T51" fmla="*/ 288925 h 20000"/>
                  <a:gd name="T52" fmla="*/ 815322 w 20000"/>
                  <a:gd name="T53" fmla="*/ 289544 h 20000"/>
                  <a:gd name="T54" fmla="*/ 806469 w 20000"/>
                  <a:gd name="T55" fmla="*/ 335277 h 20000"/>
                  <a:gd name="T56" fmla="*/ 743598 w 20000"/>
                  <a:gd name="T57" fmla="*/ 360661 h 20000"/>
                  <a:gd name="T58" fmla="*/ 716916 w 20000"/>
                  <a:gd name="T59" fmla="*/ 326403 h 20000"/>
                  <a:gd name="T60" fmla="*/ 696598 w 20000"/>
                  <a:gd name="T61" fmla="*/ 395621 h 20000"/>
                  <a:gd name="T62" fmla="*/ 653433 w 20000"/>
                  <a:gd name="T63" fmla="*/ 398139 h 20000"/>
                  <a:gd name="T64" fmla="*/ 640091 w 20000"/>
                  <a:gd name="T65" fmla="*/ 437515 h 20000"/>
                  <a:gd name="T66" fmla="*/ 633115 w 20000"/>
                  <a:gd name="T67" fmla="*/ 442592 h 20000"/>
                  <a:gd name="T68" fmla="*/ 607697 w 20000"/>
                  <a:gd name="T69" fmla="*/ 466738 h 20000"/>
                  <a:gd name="T70" fmla="*/ 535932 w 20000"/>
                  <a:gd name="T71" fmla="*/ 429260 h 20000"/>
                  <a:gd name="T72" fmla="*/ 521979 w 20000"/>
                  <a:gd name="T73" fmla="*/ 482587 h 20000"/>
                  <a:gd name="T74" fmla="*/ 450214 w 20000"/>
                  <a:gd name="T75" fmla="*/ 413369 h 20000"/>
                  <a:gd name="T76" fmla="*/ 434343 w 20000"/>
                  <a:gd name="T77" fmla="*/ 440693 h 20000"/>
                  <a:gd name="T78" fmla="*/ 478773 w 20000"/>
                  <a:gd name="T79" fmla="*/ 472434 h 20000"/>
                  <a:gd name="T80" fmla="*/ 401337 w 20000"/>
                  <a:gd name="T81" fmla="*/ 494681 h 20000"/>
                  <a:gd name="T82" fmla="*/ 434955 w 20000"/>
                  <a:gd name="T83" fmla="*/ 537194 h 20000"/>
                  <a:gd name="T84" fmla="*/ 417208 w 20000"/>
                  <a:gd name="T85" fmla="*/ 560721 h 20000"/>
                  <a:gd name="T86" fmla="*/ 311784 w 20000"/>
                  <a:gd name="T87" fmla="*/ 523243 h 20000"/>
                  <a:gd name="T88" fmla="*/ 279390 w 20000"/>
                  <a:gd name="T89" fmla="*/ 551805 h 20000"/>
                  <a:gd name="T90" fmla="*/ 271148 w 20000"/>
                  <a:gd name="T91" fmla="*/ 636914 h 20000"/>
                  <a:gd name="T92" fmla="*/ 193672 w 20000"/>
                  <a:gd name="T93" fmla="*/ 675630 h 20000"/>
                  <a:gd name="T94" fmla="*/ 193060 w 20000"/>
                  <a:gd name="T95" fmla="*/ 681987 h 20000"/>
                  <a:gd name="T96" fmla="*/ 204483 w 20000"/>
                  <a:gd name="T97" fmla="*/ 735975 h 20000"/>
                  <a:gd name="T98" fmla="*/ 116848 w 20000"/>
                  <a:gd name="T99" fmla="*/ 711829 h 20000"/>
                  <a:gd name="T100" fmla="*/ 110483 w 20000"/>
                  <a:gd name="T101" fmla="*/ 824881 h 20000"/>
                  <a:gd name="T102" fmla="*/ 16523 w 20000"/>
                  <a:gd name="T103" fmla="*/ 817864 h 20000"/>
                  <a:gd name="T104" fmla="*/ 0 w 20000"/>
                  <a:gd name="T105" fmla="*/ 792480 h 20000"/>
                  <a:gd name="T106" fmla="*/ 5100 w 20000"/>
                  <a:gd name="T107" fmla="*/ 781047 h 200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0000"/>
                  <a:gd name="T163" fmla="*/ 0 h 20000"/>
                  <a:gd name="T164" fmla="*/ 20000 w 20000"/>
                  <a:gd name="T165" fmla="*/ 20000 h 200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0000" h="20000">
                    <a:moveTo>
                      <a:pt x="125" y="18923"/>
                    </a:moveTo>
                    <a:lnTo>
                      <a:pt x="467" y="16785"/>
                    </a:lnTo>
                    <a:lnTo>
                      <a:pt x="1416" y="17123"/>
                    </a:lnTo>
                    <a:lnTo>
                      <a:pt x="2584" y="15462"/>
                    </a:lnTo>
                    <a:lnTo>
                      <a:pt x="2117" y="14262"/>
                    </a:lnTo>
                    <a:lnTo>
                      <a:pt x="1089" y="14677"/>
                    </a:lnTo>
                    <a:lnTo>
                      <a:pt x="1525" y="13585"/>
                    </a:lnTo>
                    <a:lnTo>
                      <a:pt x="187" y="12585"/>
                    </a:lnTo>
                    <a:lnTo>
                      <a:pt x="2288" y="9692"/>
                    </a:lnTo>
                    <a:lnTo>
                      <a:pt x="4202" y="8015"/>
                    </a:lnTo>
                    <a:lnTo>
                      <a:pt x="7051" y="8923"/>
                    </a:lnTo>
                    <a:lnTo>
                      <a:pt x="7860" y="6046"/>
                    </a:lnTo>
                    <a:lnTo>
                      <a:pt x="9634" y="5631"/>
                    </a:lnTo>
                    <a:lnTo>
                      <a:pt x="6708" y="1877"/>
                    </a:lnTo>
                    <a:lnTo>
                      <a:pt x="9152" y="1431"/>
                    </a:lnTo>
                    <a:lnTo>
                      <a:pt x="9946" y="2277"/>
                    </a:lnTo>
                    <a:lnTo>
                      <a:pt x="11735" y="1538"/>
                    </a:lnTo>
                    <a:lnTo>
                      <a:pt x="10973" y="1062"/>
                    </a:lnTo>
                    <a:lnTo>
                      <a:pt x="11767" y="369"/>
                    </a:lnTo>
                    <a:lnTo>
                      <a:pt x="14132" y="0"/>
                    </a:lnTo>
                    <a:lnTo>
                      <a:pt x="14475" y="1692"/>
                    </a:lnTo>
                    <a:lnTo>
                      <a:pt x="15891" y="3354"/>
                    </a:lnTo>
                    <a:lnTo>
                      <a:pt x="15377" y="3723"/>
                    </a:lnTo>
                    <a:lnTo>
                      <a:pt x="16187" y="4246"/>
                    </a:lnTo>
                    <a:lnTo>
                      <a:pt x="15642" y="4831"/>
                    </a:lnTo>
                    <a:lnTo>
                      <a:pt x="18366" y="7000"/>
                    </a:lnTo>
                    <a:lnTo>
                      <a:pt x="19984" y="7015"/>
                    </a:lnTo>
                    <a:lnTo>
                      <a:pt x="19767" y="8123"/>
                    </a:lnTo>
                    <a:lnTo>
                      <a:pt x="18226" y="8738"/>
                    </a:lnTo>
                    <a:lnTo>
                      <a:pt x="17572" y="7908"/>
                    </a:lnTo>
                    <a:lnTo>
                      <a:pt x="17074" y="9585"/>
                    </a:lnTo>
                    <a:lnTo>
                      <a:pt x="16016" y="9646"/>
                    </a:lnTo>
                    <a:lnTo>
                      <a:pt x="15689" y="10600"/>
                    </a:lnTo>
                    <a:lnTo>
                      <a:pt x="15518" y="10723"/>
                    </a:lnTo>
                    <a:lnTo>
                      <a:pt x="14895" y="11308"/>
                    </a:lnTo>
                    <a:lnTo>
                      <a:pt x="13136" y="10400"/>
                    </a:lnTo>
                    <a:lnTo>
                      <a:pt x="12794" y="11692"/>
                    </a:lnTo>
                    <a:lnTo>
                      <a:pt x="11035" y="10015"/>
                    </a:lnTo>
                    <a:lnTo>
                      <a:pt x="10646" y="10677"/>
                    </a:lnTo>
                    <a:lnTo>
                      <a:pt x="11735" y="11446"/>
                    </a:lnTo>
                    <a:lnTo>
                      <a:pt x="9837" y="11985"/>
                    </a:lnTo>
                    <a:lnTo>
                      <a:pt x="10661" y="13015"/>
                    </a:lnTo>
                    <a:lnTo>
                      <a:pt x="10226" y="13585"/>
                    </a:lnTo>
                    <a:lnTo>
                      <a:pt x="7642" y="12677"/>
                    </a:lnTo>
                    <a:lnTo>
                      <a:pt x="6848" y="13369"/>
                    </a:lnTo>
                    <a:lnTo>
                      <a:pt x="6646" y="15431"/>
                    </a:lnTo>
                    <a:lnTo>
                      <a:pt x="4747" y="16369"/>
                    </a:lnTo>
                    <a:lnTo>
                      <a:pt x="4732" y="16523"/>
                    </a:lnTo>
                    <a:lnTo>
                      <a:pt x="5012" y="17831"/>
                    </a:lnTo>
                    <a:lnTo>
                      <a:pt x="2864" y="17246"/>
                    </a:lnTo>
                    <a:lnTo>
                      <a:pt x="2708" y="19985"/>
                    </a:lnTo>
                    <a:lnTo>
                      <a:pt x="405" y="19815"/>
                    </a:lnTo>
                    <a:lnTo>
                      <a:pt x="0" y="19200"/>
                    </a:lnTo>
                    <a:lnTo>
                      <a:pt x="125" y="18923"/>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13" name="Gers">
                <a:hlinkHover r:id="" action="ppaction://macro?name=Affichage_nom_dept"/>
              </p:cNvPr>
              <p:cNvSpPr>
                <a:spLocks/>
              </p:cNvSpPr>
              <p:nvPr/>
            </p:nvSpPr>
            <p:spPr bwMode="auto">
              <a:xfrm>
                <a:off x="3383139" y="5492444"/>
                <a:ext cx="732066" cy="526901"/>
              </a:xfrm>
              <a:custGeom>
                <a:avLst/>
                <a:gdLst>
                  <a:gd name="T0" fmla="*/ 622 w 20000"/>
                  <a:gd name="T1" fmla="*/ 281656 h 20000"/>
                  <a:gd name="T2" fmla="*/ 46911 w 20000"/>
                  <a:gd name="T3" fmla="*/ 217434 h 20000"/>
                  <a:gd name="T4" fmla="*/ 50094 w 20000"/>
                  <a:gd name="T5" fmla="*/ 115714 h 20000"/>
                  <a:gd name="T6" fmla="*/ 27920 w 20000"/>
                  <a:gd name="T7" fmla="*/ 103618 h 20000"/>
                  <a:gd name="T8" fmla="*/ 131914 w 20000"/>
                  <a:gd name="T9" fmla="*/ 54681 h 20000"/>
                  <a:gd name="T10" fmla="*/ 180727 w 20000"/>
                  <a:gd name="T11" fmla="*/ 106807 h 20000"/>
                  <a:gd name="T12" fmla="*/ 185813 w 20000"/>
                  <a:gd name="T13" fmla="*/ 52758 h 20000"/>
                  <a:gd name="T14" fmla="*/ 225772 w 20000"/>
                  <a:gd name="T15" fmla="*/ 62297 h 20000"/>
                  <a:gd name="T16" fmla="*/ 255557 w 20000"/>
                  <a:gd name="T17" fmla="*/ 29884 h 20000"/>
                  <a:gd name="T18" fmla="*/ 297419 w 20000"/>
                  <a:gd name="T19" fmla="*/ 52758 h 20000"/>
                  <a:gd name="T20" fmla="*/ 436943 w 20000"/>
                  <a:gd name="T21" fmla="*/ 0 h 20000"/>
                  <a:gd name="T22" fmla="*/ 474377 w 20000"/>
                  <a:gd name="T23" fmla="*/ 34970 h 20000"/>
                  <a:gd name="T24" fmla="*/ 514298 w 20000"/>
                  <a:gd name="T25" fmla="*/ 10172 h 20000"/>
                  <a:gd name="T26" fmla="*/ 573284 w 20000"/>
                  <a:gd name="T27" fmla="*/ 29884 h 20000"/>
                  <a:gd name="T28" fmla="*/ 518763 w 20000"/>
                  <a:gd name="T29" fmla="*/ 96002 h 20000"/>
                  <a:gd name="T30" fmla="*/ 583457 w 20000"/>
                  <a:gd name="T31" fmla="*/ 118244 h 20000"/>
                  <a:gd name="T32" fmla="*/ 586604 w 20000"/>
                  <a:gd name="T33" fmla="*/ 202809 h 20000"/>
                  <a:gd name="T34" fmla="*/ 611340 w 20000"/>
                  <a:gd name="T35" fmla="*/ 203441 h 20000"/>
                  <a:gd name="T36" fmla="*/ 731215 w 20000"/>
                  <a:gd name="T37" fmla="*/ 358578 h 20000"/>
                  <a:gd name="T38" fmla="*/ 658287 w 20000"/>
                  <a:gd name="T39" fmla="*/ 375734 h 20000"/>
                  <a:gd name="T40" fmla="*/ 625940 w 20000"/>
                  <a:gd name="T41" fmla="*/ 494636 h 20000"/>
                  <a:gd name="T42" fmla="*/ 509871 w 20000"/>
                  <a:gd name="T43" fmla="*/ 457110 h 20000"/>
                  <a:gd name="T44" fmla="*/ 431857 w 20000"/>
                  <a:gd name="T45" fmla="*/ 526418 h 20000"/>
                  <a:gd name="T46" fmla="*/ 296174 w 20000"/>
                  <a:gd name="T47" fmla="*/ 497799 h 20000"/>
                  <a:gd name="T48" fmla="*/ 277769 w 20000"/>
                  <a:gd name="T49" fmla="*/ 466018 h 20000"/>
                  <a:gd name="T50" fmla="*/ 220685 w 20000"/>
                  <a:gd name="T51" fmla="*/ 476822 h 20000"/>
                  <a:gd name="T52" fmla="*/ 189619 w 20000"/>
                  <a:gd name="T53" fmla="*/ 374469 h 20000"/>
                  <a:gd name="T54" fmla="*/ 128730 w 20000"/>
                  <a:gd name="T55" fmla="*/ 311513 h 20000"/>
                  <a:gd name="T56" fmla="*/ 88150 w 20000"/>
                  <a:gd name="T57" fmla="*/ 324874 h 20000"/>
                  <a:gd name="T58" fmla="*/ 17747 w 20000"/>
                  <a:gd name="T59" fmla="*/ 319155 h 20000"/>
                  <a:gd name="T60" fmla="*/ 0 w 20000"/>
                  <a:gd name="T61" fmla="*/ 296255 h 20000"/>
                  <a:gd name="T62" fmla="*/ 622 w 20000"/>
                  <a:gd name="T63" fmla="*/ 281656 h 200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000"/>
                  <a:gd name="T97" fmla="*/ 0 h 20000"/>
                  <a:gd name="T98" fmla="*/ 20000 w 20000"/>
                  <a:gd name="T99" fmla="*/ 20000 h 200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000" h="20000">
                    <a:moveTo>
                      <a:pt x="17" y="10688"/>
                    </a:moveTo>
                    <a:lnTo>
                      <a:pt x="1282" y="8251"/>
                    </a:lnTo>
                    <a:lnTo>
                      <a:pt x="1369" y="4391"/>
                    </a:lnTo>
                    <a:lnTo>
                      <a:pt x="763" y="3932"/>
                    </a:lnTo>
                    <a:lnTo>
                      <a:pt x="3605" y="2075"/>
                    </a:lnTo>
                    <a:lnTo>
                      <a:pt x="4939" y="4053"/>
                    </a:lnTo>
                    <a:lnTo>
                      <a:pt x="5078" y="2002"/>
                    </a:lnTo>
                    <a:lnTo>
                      <a:pt x="6170" y="2364"/>
                    </a:lnTo>
                    <a:lnTo>
                      <a:pt x="6984" y="1134"/>
                    </a:lnTo>
                    <a:lnTo>
                      <a:pt x="8128" y="2002"/>
                    </a:lnTo>
                    <a:lnTo>
                      <a:pt x="11941" y="0"/>
                    </a:lnTo>
                    <a:lnTo>
                      <a:pt x="12964" y="1327"/>
                    </a:lnTo>
                    <a:lnTo>
                      <a:pt x="14055" y="386"/>
                    </a:lnTo>
                    <a:lnTo>
                      <a:pt x="15667" y="1134"/>
                    </a:lnTo>
                    <a:lnTo>
                      <a:pt x="14177" y="3643"/>
                    </a:lnTo>
                    <a:lnTo>
                      <a:pt x="15945" y="4487"/>
                    </a:lnTo>
                    <a:lnTo>
                      <a:pt x="16031" y="7696"/>
                    </a:lnTo>
                    <a:lnTo>
                      <a:pt x="16707" y="7720"/>
                    </a:lnTo>
                    <a:lnTo>
                      <a:pt x="19983" y="13607"/>
                    </a:lnTo>
                    <a:lnTo>
                      <a:pt x="17990" y="14258"/>
                    </a:lnTo>
                    <a:lnTo>
                      <a:pt x="17106" y="18770"/>
                    </a:lnTo>
                    <a:lnTo>
                      <a:pt x="13934" y="17346"/>
                    </a:lnTo>
                    <a:lnTo>
                      <a:pt x="11802" y="19976"/>
                    </a:lnTo>
                    <a:lnTo>
                      <a:pt x="8094" y="18890"/>
                    </a:lnTo>
                    <a:lnTo>
                      <a:pt x="7591" y="17684"/>
                    </a:lnTo>
                    <a:lnTo>
                      <a:pt x="6031" y="18094"/>
                    </a:lnTo>
                    <a:lnTo>
                      <a:pt x="5182" y="14210"/>
                    </a:lnTo>
                    <a:lnTo>
                      <a:pt x="3518" y="11821"/>
                    </a:lnTo>
                    <a:lnTo>
                      <a:pt x="2409" y="12328"/>
                    </a:lnTo>
                    <a:lnTo>
                      <a:pt x="485" y="12111"/>
                    </a:lnTo>
                    <a:lnTo>
                      <a:pt x="0" y="11242"/>
                    </a:lnTo>
                    <a:lnTo>
                      <a:pt x="17" y="10688"/>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14" name="Gironde">
                <a:hlinkHover r:id="" action="ppaction://macro?name=Affichage_nom_dept"/>
              </p:cNvPr>
              <p:cNvSpPr>
                <a:spLocks/>
              </p:cNvSpPr>
              <p:nvPr/>
            </p:nvSpPr>
            <p:spPr bwMode="auto">
              <a:xfrm>
                <a:off x="2932218" y="4435763"/>
                <a:ext cx="764663" cy="955908"/>
              </a:xfrm>
              <a:custGeom>
                <a:avLst/>
                <a:gdLst>
                  <a:gd name="T0" fmla="*/ 0 w 20000"/>
                  <a:gd name="T1" fmla="*/ 747242 h 20000"/>
                  <a:gd name="T2" fmla="*/ 24792 w 20000"/>
                  <a:gd name="T3" fmla="*/ 740266 h 20000"/>
                  <a:gd name="T4" fmla="*/ 46408 w 20000"/>
                  <a:gd name="T5" fmla="*/ 703424 h 20000"/>
                  <a:gd name="T6" fmla="*/ 74375 w 20000"/>
                  <a:gd name="T7" fmla="*/ 727555 h 20000"/>
                  <a:gd name="T8" fmla="*/ 131572 w 20000"/>
                  <a:gd name="T9" fmla="*/ 728176 h 20000"/>
                  <a:gd name="T10" fmla="*/ 109305 w 20000"/>
                  <a:gd name="T11" fmla="*/ 785374 h 20000"/>
                  <a:gd name="T12" fmla="*/ 299987 w 20000"/>
                  <a:gd name="T13" fmla="*/ 777776 h 20000"/>
                  <a:gd name="T14" fmla="*/ 296773 w 20000"/>
                  <a:gd name="T15" fmla="*/ 810174 h 20000"/>
                  <a:gd name="T16" fmla="*/ 418168 w 20000"/>
                  <a:gd name="T17" fmla="*/ 893413 h 20000"/>
                  <a:gd name="T18" fmla="*/ 411817 w 20000"/>
                  <a:gd name="T19" fmla="*/ 947408 h 20000"/>
                  <a:gd name="T20" fmla="*/ 495068 w 20000"/>
                  <a:gd name="T21" fmla="*/ 955054 h 20000"/>
                  <a:gd name="T22" fmla="*/ 512246 w 20000"/>
                  <a:gd name="T23" fmla="*/ 910567 h 20000"/>
                  <a:gd name="T24" fmla="*/ 537038 w 20000"/>
                  <a:gd name="T25" fmla="*/ 940432 h 20000"/>
                  <a:gd name="T26" fmla="*/ 589759 w 20000"/>
                  <a:gd name="T27" fmla="*/ 911188 h 20000"/>
                  <a:gd name="T28" fmla="*/ 571968 w 20000"/>
                  <a:gd name="T29" fmla="*/ 855903 h 20000"/>
                  <a:gd name="T30" fmla="*/ 619639 w 20000"/>
                  <a:gd name="T31" fmla="*/ 841950 h 20000"/>
                  <a:gd name="T32" fmla="*/ 615813 w 20000"/>
                  <a:gd name="T33" fmla="*/ 725023 h 20000"/>
                  <a:gd name="T34" fmla="*/ 706065 w 20000"/>
                  <a:gd name="T35" fmla="*/ 658938 h 20000"/>
                  <a:gd name="T36" fmla="*/ 669222 w 20000"/>
                  <a:gd name="T37" fmla="*/ 622097 h 20000"/>
                  <a:gd name="T38" fmla="*/ 764525 w 20000"/>
                  <a:gd name="T39" fmla="*/ 584586 h 20000"/>
                  <a:gd name="T40" fmla="*/ 764525 w 20000"/>
                  <a:gd name="T41" fmla="*/ 509614 h 20000"/>
                  <a:gd name="T42" fmla="*/ 713679 w 20000"/>
                  <a:gd name="T43" fmla="*/ 541390 h 20000"/>
                  <a:gd name="T44" fmla="*/ 606937 w 20000"/>
                  <a:gd name="T45" fmla="*/ 515348 h 20000"/>
                  <a:gd name="T46" fmla="*/ 610724 w 20000"/>
                  <a:gd name="T47" fmla="*/ 510856 h 20000"/>
                  <a:gd name="T48" fmla="*/ 666047 w 20000"/>
                  <a:gd name="T49" fmla="*/ 371089 h 20000"/>
                  <a:gd name="T50" fmla="*/ 653957 w 20000"/>
                  <a:gd name="T51" fmla="*/ 336780 h 20000"/>
                  <a:gd name="T52" fmla="*/ 613288 w 20000"/>
                  <a:gd name="T53" fmla="*/ 342514 h 20000"/>
                  <a:gd name="T54" fmla="*/ 447398 w 20000"/>
                  <a:gd name="T55" fmla="*/ 304382 h 20000"/>
                  <a:gd name="T56" fmla="*/ 435958 w 20000"/>
                  <a:gd name="T57" fmla="*/ 218563 h 20000"/>
                  <a:gd name="T58" fmla="*/ 363535 w 20000"/>
                  <a:gd name="T59" fmla="*/ 198255 h 20000"/>
                  <a:gd name="T60" fmla="*/ 358446 w 20000"/>
                  <a:gd name="T61" fmla="*/ 168390 h 20000"/>
                  <a:gd name="T62" fmla="*/ 294248 w 20000"/>
                  <a:gd name="T63" fmla="*/ 175366 h 20000"/>
                  <a:gd name="T64" fmla="*/ 322215 w 20000"/>
                  <a:gd name="T65" fmla="*/ 348200 h 20000"/>
                  <a:gd name="T66" fmla="*/ 387026 w 20000"/>
                  <a:gd name="T67" fmla="*/ 399042 h 20000"/>
                  <a:gd name="T68" fmla="*/ 336180 w 20000"/>
                  <a:gd name="T69" fmla="*/ 374242 h 20000"/>
                  <a:gd name="T70" fmla="*/ 367322 w 20000"/>
                  <a:gd name="T71" fmla="*/ 423173 h 20000"/>
                  <a:gd name="T72" fmla="*/ 299336 w 20000"/>
                  <a:gd name="T73" fmla="*/ 346289 h 20000"/>
                  <a:gd name="T74" fmla="*/ 245315 w 20000"/>
                  <a:gd name="T75" fmla="*/ 151236 h 20000"/>
                  <a:gd name="T76" fmla="*/ 127096 w 20000"/>
                  <a:gd name="T77" fmla="*/ 37510 h 20000"/>
                  <a:gd name="T78" fmla="*/ 134097 w 20000"/>
                  <a:gd name="T79" fmla="*/ 0 h 20000"/>
                  <a:gd name="T80" fmla="*/ 91515 w 20000"/>
                  <a:gd name="T81" fmla="*/ 48931 h 20000"/>
                  <a:gd name="T82" fmla="*/ 650 w 20000"/>
                  <a:gd name="T83" fmla="*/ 643695 h 20000"/>
                  <a:gd name="T84" fmla="*/ 56546 w 20000"/>
                  <a:gd name="T85" fmla="*/ 549656 h 20000"/>
                  <a:gd name="T86" fmla="*/ 122007 w 20000"/>
                  <a:gd name="T87" fmla="*/ 614451 h 20000"/>
                  <a:gd name="T88" fmla="*/ 33056 w 20000"/>
                  <a:gd name="T89" fmla="*/ 618895 h 20000"/>
                  <a:gd name="T90" fmla="*/ 0 w 20000"/>
                  <a:gd name="T91" fmla="*/ 747242 h 200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0000"/>
                  <a:gd name="T139" fmla="*/ 0 h 20000"/>
                  <a:gd name="T140" fmla="*/ 20000 w 20000"/>
                  <a:gd name="T141" fmla="*/ 20000 h 2000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0000" h="20000">
                    <a:moveTo>
                      <a:pt x="0" y="15638"/>
                    </a:moveTo>
                    <a:lnTo>
                      <a:pt x="648" y="15492"/>
                    </a:lnTo>
                    <a:lnTo>
                      <a:pt x="1213" y="14721"/>
                    </a:lnTo>
                    <a:lnTo>
                      <a:pt x="1944" y="15226"/>
                    </a:lnTo>
                    <a:lnTo>
                      <a:pt x="3439" y="15239"/>
                    </a:lnTo>
                    <a:lnTo>
                      <a:pt x="2857" y="16436"/>
                    </a:lnTo>
                    <a:lnTo>
                      <a:pt x="7841" y="16277"/>
                    </a:lnTo>
                    <a:lnTo>
                      <a:pt x="7757" y="16955"/>
                    </a:lnTo>
                    <a:lnTo>
                      <a:pt x="10930" y="18697"/>
                    </a:lnTo>
                    <a:lnTo>
                      <a:pt x="10764" y="19827"/>
                    </a:lnTo>
                    <a:lnTo>
                      <a:pt x="12940" y="19987"/>
                    </a:lnTo>
                    <a:lnTo>
                      <a:pt x="13389" y="19056"/>
                    </a:lnTo>
                    <a:lnTo>
                      <a:pt x="14037" y="19681"/>
                    </a:lnTo>
                    <a:lnTo>
                      <a:pt x="15415" y="19069"/>
                    </a:lnTo>
                    <a:lnTo>
                      <a:pt x="14950" y="17912"/>
                    </a:lnTo>
                    <a:lnTo>
                      <a:pt x="16196" y="17620"/>
                    </a:lnTo>
                    <a:lnTo>
                      <a:pt x="16096" y="15173"/>
                    </a:lnTo>
                    <a:lnTo>
                      <a:pt x="18455" y="13790"/>
                    </a:lnTo>
                    <a:lnTo>
                      <a:pt x="17492" y="13019"/>
                    </a:lnTo>
                    <a:lnTo>
                      <a:pt x="19983" y="12234"/>
                    </a:lnTo>
                    <a:lnTo>
                      <a:pt x="19983" y="10665"/>
                    </a:lnTo>
                    <a:lnTo>
                      <a:pt x="18654" y="11330"/>
                    </a:lnTo>
                    <a:lnTo>
                      <a:pt x="15864" y="10785"/>
                    </a:lnTo>
                    <a:lnTo>
                      <a:pt x="15963" y="10691"/>
                    </a:lnTo>
                    <a:lnTo>
                      <a:pt x="17409" y="7766"/>
                    </a:lnTo>
                    <a:lnTo>
                      <a:pt x="17093" y="7048"/>
                    </a:lnTo>
                    <a:lnTo>
                      <a:pt x="16030" y="7168"/>
                    </a:lnTo>
                    <a:lnTo>
                      <a:pt x="11694" y="6370"/>
                    </a:lnTo>
                    <a:lnTo>
                      <a:pt x="11395" y="4574"/>
                    </a:lnTo>
                    <a:lnTo>
                      <a:pt x="9502" y="4149"/>
                    </a:lnTo>
                    <a:lnTo>
                      <a:pt x="9369" y="3524"/>
                    </a:lnTo>
                    <a:lnTo>
                      <a:pt x="7691" y="3670"/>
                    </a:lnTo>
                    <a:lnTo>
                      <a:pt x="8422" y="7287"/>
                    </a:lnTo>
                    <a:lnTo>
                      <a:pt x="10116" y="8351"/>
                    </a:lnTo>
                    <a:lnTo>
                      <a:pt x="8787" y="7832"/>
                    </a:lnTo>
                    <a:lnTo>
                      <a:pt x="9601" y="8856"/>
                    </a:lnTo>
                    <a:lnTo>
                      <a:pt x="7824" y="7247"/>
                    </a:lnTo>
                    <a:lnTo>
                      <a:pt x="6412" y="3165"/>
                    </a:lnTo>
                    <a:lnTo>
                      <a:pt x="3322" y="785"/>
                    </a:lnTo>
                    <a:lnTo>
                      <a:pt x="3505" y="0"/>
                    </a:lnTo>
                    <a:lnTo>
                      <a:pt x="2392" y="1024"/>
                    </a:lnTo>
                    <a:lnTo>
                      <a:pt x="17" y="13471"/>
                    </a:lnTo>
                    <a:lnTo>
                      <a:pt x="1478" y="11503"/>
                    </a:lnTo>
                    <a:lnTo>
                      <a:pt x="3189" y="12859"/>
                    </a:lnTo>
                    <a:lnTo>
                      <a:pt x="864" y="12952"/>
                    </a:lnTo>
                    <a:lnTo>
                      <a:pt x="0" y="15638"/>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15" name="Hérault">
                <a:hlinkHover r:id="" action="ppaction://macro?name=Affichage_nom_dept"/>
              </p:cNvPr>
              <p:cNvSpPr>
                <a:spLocks/>
              </p:cNvSpPr>
              <p:nvPr/>
            </p:nvSpPr>
            <p:spPr bwMode="auto">
              <a:xfrm>
                <a:off x="4779363" y="5594657"/>
                <a:ext cx="827140" cy="516824"/>
              </a:xfrm>
              <a:custGeom>
                <a:avLst/>
                <a:gdLst>
                  <a:gd name="T0" fmla="*/ 1902 w 20000"/>
                  <a:gd name="T1" fmla="*/ 421395 h 20000"/>
                  <a:gd name="T2" fmla="*/ 16500 w 20000"/>
                  <a:gd name="T3" fmla="*/ 371764 h 20000"/>
                  <a:gd name="T4" fmla="*/ 67242 w 20000"/>
                  <a:gd name="T5" fmla="*/ 339936 h 20000"/>
                  <a:gd name="T6" fmla="*/ 41230 w 20000"/>
                  <a:gd name="T7" fmla="*/ 273098 h 20000"/>
                  <a:gd name="T8" fmla="*/ 56449 w 20000"/>
                  <a:gd name="T9" fmla="*/ 210710 h 20000"/>
                  <a:gd name="T10" fmla="*/ 107811 w 20000"/>
                  <a:gd name="T11" fmla="*/ 240623 h 20000"/>
                  <a:gd name="T12" fmla="*/ 199783 w 20000"/>
                  <a:gd name="T13" fmla="*/ 185869 h 20000"/>
                  <a:gd name="T14" fmla="*/ 259416 w 20000"/>
                  <a:gd name="T15" fmla="*/ 185869 h 20000"/>
                  <a:gd name="T16" fmla="*/ 263841 w 20000"/>
                  <a:gd name="T17" fmla="*/ 89118 h 20000"/>
                  <a:gd name="T18" fmla="*/ 341256 w 20000"/>
                  <a:gd name="T19" fmla="*/ 101849 h 20000"/>
                  <a:gd name="T20" fmla="*/ 360899 w 20000"/>
                  <a:gd name="T21" fmla="*/ 50278 h 20000"/>
                  <a:gd name="T22" fmla="*/ 407837 w 20000"/>
                  <a:gd name="T23" fmla="*/ 35011 h 20000"/>
                  <a:gd name="T24" fmla="*/ 516309 w 20000"/>
                  <a:gd name="T25" fmla="*/ 82105 h 20000"/>
                  <a:gd name="T26" fmla="*/ 569573 w 20000"/>
                  <a:gd name="T27" fmla="*/ 8280 h 20000"/>
                  <a:gd name="T28" fmla="*/ 619695 w 20000"/>
                  <a:gd name="T29" fmla="*/ 0 h 20000"/>
                  <a:gd name="T30" fmla="*/ 624740 w 20000"/>
                  <a:gd name="T31" fmla="*/ 52192 h 20000"/>
                  <a:gd name="T32" fmla="*/ 684373 w 20000"/>
                  <a:gd name="T33" fmla="*/ 57290 h 20000"/>
                  <a:gd name="T34" fmla="*/ 705298 w 20000"/>
                  <a:gd name="T35" fmla="*/ 108861 h 20000"/>
                  <a:gd name="T36" fmla="*/ 800455 w 20000"/>
                  <a:gd name="T37" fmla="*/ 159139 h 20000"/>
                  <a:gd name="T38" fmla="*/ 826467 w 20000"/>
                  <a:gd name="T39" fmla="*/ 218344 h 20000"/>
                  <a:gd name="T40" fmla="*/ 775063 w 20000"/>
                  <a:gd name="T41" fmla="*/ 257805 h 20000"/>
                  <a:gd name="T42" fmla="*/ 773161 w 20000"/>
                  <a:gd name="T43" fmla="*/ 264171 h 20000"/>
                  <a:gd name="T44" fmla="*/ 778248 w 20000"/>
                  <a:gd name="T45" fmla="*/ 280731 h 20000"/>
                  <a:gd name="T46" fmla="*/ 681851 w 20000"/>
                  <a:gd name="T47" fmla="*/ 307462 h 20000"/>
                  <a:gd name="T48" fmla="*/ 483929 w 20000"/>
                  <a:gd name="T49" fmla="*/ 479979 h 20000"/>
                  <a:gd name="T50" fmla="*/ 442740 w 20000"/>
                  <a:gd name="T51" fmla="*/ 465954 h 20000"/>
                  <a:gd name="T52" fmla="*/ 350106 w 20000"/>
                  <a:gd name="T53" fmla="*/ 516878 h 20000"/>
                  <a:gd name="T54" fmla="*/ 176955 w 20000"/>
                  <a:gd name="T55" fmla="*/ 440491 h 20000"/>
                  <a:gd name="T56" fmla="*/ 164921 w 20000"/>
                  <a:gd name="T57" fmla="*/ 402945 h 20000"/>
                  <a:gd name="T58" fmla="*/ 108472 w 20000"/>
                  <a:gd name="T59" fmla="*/ 488233 h 20000"/>
                  <a:gd name="T60" fmla="*/ 74851 w 20000"/>
                  <a:gd name="T61" fmla="*/ 443053 h 20000"/>
                  <a:gd name="T62" fmla="*/ 39328 w 20000"/>
                  <a:gd name="T63" fmla="*/ 464686 h 20000"/>
                  <a:gd name="T64" fmla="*/ 0 w 20000"/>
                  <a:gd name="T65" fmla="*/ 422688 h 20000"/>
                  <a:gd name="T66" fmla="*/ 1902 w 20000"/>
                  <a:gd name="T67" fmla="*/ 421395 h 200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0000"/>
                  <a:gd name="T103" fmla="*/ 0 h 20000"/>
                  <a:gd name="T104" fmla="*/ 20000 w 20000"/>
                  <a:gd name="T105" fmla="*/ 20000 h 200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0000" h="20000">
                    <a:moveTo>
                      <a:pt x="46" y="16285"/>
                    </a:moveTo>
                    <a:lnTo>
                      <a:pt x="399" y="14367"/>
                    </a:lnTo>
                    <a:lnTo>
                      <a:pt x="1626" y="13137"/>
                    </a:lnTo>
                    <a:lnTo>
                      <a:pt x="997" y="10554"/>
                    </a:lnTo>
                    <a:lnTo>
                      <a:pt x="1365" y="8143"/>
                    </a:lnTo>
                    <a:lnTo>
                      <a:pt x="2607" y="9299"/>
                    </a:lnTo>
                    <a:lnTo>
                      <a:pt x="4831" y="7183"/>
                    </a:lnTo>
                    <a:lnTo>
                      <a:pt x="6273" y="7183"/>
                    </a:lnTo>
                    <a:lnTo>
                      <a:pt x="6380" y="3444"/>
                    </a:lnTo>
                    <a:lnTo>
                      <a:pt x="8252" y="3936"/>
                    </a:lnTo>
                    <a:lnTo>
                      <a:pt x="8727" y="1943"/>
                    </a:lnTo>
                    <a:lnTo>
                      <a:pt x="9862" y="1353"/>
                    </a:lnTo>
                    <a:lnTo>
                      <a:pt x="12485" y="3173"/>
                    </a:lnTo>
                    <a:lnTo>
                      <a:pt x="13773" y="320"/>
                    </a:lnTo>
                    <a:lnTo>
                      <a:pt x="14985" y="0"/>
                    </a:lnTo>
                    <a:lnTo>
                      <a:pt x="15107" y="2017"/>
                    </a:lnTo>
                    <a:lnTo>
                      <a:pt x="16549" y="2214"/>
                    </a:lnTo>
                    <a:lnTo>
                      <a:pt x="17055" y="4207"/>
                    </a:lnTo>
                    <a:lnTo>
                      <a:pt x="19356" y="6150"/>
                    </a:lnTo>
                    <a:lnTo>
                      <a:pt x="19985" y="8438"/>
                    </a:lnTo>
                    <a:lnTo>
                      <a:pt x="18742" y="9963"/>
                    </a:lnTo>
                    <a:lnTo>
                      <a:pt x="18696" y="10209"/>
                    </a:lnTo>
                    <a:lnTo>
                      <a:pt x="18819" y="10849"/>
                    </a:lnTo>
                    <a:lnTo>
                      <a:pt x="16488" y="11882"/>
                    </a:lnTo>
                    <a:lnTo>
                      <a:pt x="11702" y="18549"/>
                    </a:lnTo>
                    <a:lnTo>
                      <a:pt x="10706" y="18007"/>
                    </a:lnTo>
                    <a:lnTo>
                      <a:pt x="8466" y="19975"/>
                    </a:lnTo>
                    <a:lnTo>
                      <a:pt x="4279" y="17023"/>
                    </a:lnTo>
                    <a:lnTo>
                      <a:pt x="3988" y="15572"/>
                    </a:lnTo>
                    <a:lnTo>
                      <a:pt x="2623" y="18868"/>
                    </a:lnTo>
                    <a:lnTo>
                      <a:pt x="1810" y="17122"/>
                    </a:lnTo>
                    <a:lnTo>
                      <a:pt x="951" y="17958"/>
                    </a:lnTo>
                    <a:lnTo>
                      <a:pt x="0" y="16335"/>
                    </a:lnTo>
                    <a:lnTo>
                      <a:pt x="46" y="16285"/>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16" name="Lot">
                <a:hlinkHover r:id="" action="ppaction://macro?name=Affichage_nom_dept"/>
              </p:cNvPr>
              <p:cNvSpPr>
                <a:spLocks/>
              </p:cNvSpPr>
              <p:nvPr/>
            </p:nvSpPr>
            <p:spPr bwMode="auto">
              <a:xfrm>
                <a:off x="4026923" y="4854692"/>
                <a:ext cx="600322" cy="561452"/>
              </a:xfrm>
              <a:custGeom>
                <a:avLst/>
                <a:gdLst>
                  <a:gd name="T0" fmla="*/ 2550 w 20000"/>
                  <a:gd name="T1" fmla="*/ 322574 h 20000"/>
                  <a:gd name="T2" fmla="*/ 45036 w 20000"/>
                  <a:gd name="T3" fmla="*/ 307344 h 20000"/>
                  <a:gd name="T4" fmla="*/ 229619 w 20000"/>
                  <a:gd name="T5" fmla="*/ 104134 h 20000"/>
                  <a:gd name="T6" fmla="*/ 235349 w 20000"/>
                  <a:gd name="T7" fmla="*/ 6997 h 20000"/>
                  <a:gd name="T8" fmla="*/ 321610 w 20000"/>
                  <a:gd name="T9" fmla="*/ 0 h 20000"/>
                  <a:gd name="T10" fmla="*/ 390739 w 20000"/>
                  <a:gd name="T11" fmla="*/ 74939 h 20000"/>
                  <a:gd name="T12" fmla="*/ 535387 w 20000"/>
                  <a:gd name="T13" fmla="*/ 42542 h 20000"/>
                  <a:gd name="T14" fmla="*/ 537907 w 20000"/>
                  <a:gd name="T15" fmla="*/ 59064 h 20000"/>
                  <a:gd name="T16" fmla="*/ 583573 w 20000"/>
                  <a:gd name="T17" fmla="*/ 170812 h 20000"/>
                  <a:gd name="T18" fmla="*/ 560110 w 20000"/>
                  <a:gd name="T19" fmla="*/ 232405 h 20000"/>
                  <a:gd name="T20" fmla="*/ 599445 w 20000"/>
                  <a:gd name="T21" fmla="*/ 287647 h 20000"/>
                  <a:gd name="T22" fmla="*/ 419932 w 20000"/>
                  <a:gd name="T23" fmla="*/ 379108 h 20000"/>
                  <a:gd name="T24" fmla="*/ 422453 w 20000"/>
                  <a:gd name="T25" fmla="*/ 391809 h 20000"/>
                  <a:gd name="T26" fmla="*/ 435144 w 20000"/>
                  <a:gd name="T27" fmla="*/ 479421 h 20000"/>
                  <a:gd name="T28" fmla="*/ 315909 w 20000"/>
                  <a:gd name="T29" fmla="*/ 521962 h 20000"/>
                  <a:gd name="T30" fmla="*/ 286716 w 20000"/>
                  <a:gd name="T31" fmla="*/ 497854 h 20000"/>
                  <a:gd name="T32" fmla="*/ 268954 w 20000"/>
                  <a:gd name="T33" fmla="*/ 547364 h 20000"/>
                  <a:gd name="T34" fmla="*/ 234059 w 20000"/>
                  <a:gd name="T35" fmla="*/ 509908 h 20000"/>
                  <a:gd name="T36" fmla="*/ 176992 w 20000"/>
                  <a:gd name="T37" fmla="*/ 561329 h 20000"/>
                  <a:gd name="T38" fmla="*/ 143358 w 20000"/>
                  <a:gd name="T39" fmla="*/ 540395 h 20000"/>
                  <a:gd name="T40" fmla="*/ 146538 w 20000"/>
                  <a:gd name="T41" fmla="*/ 501647 h 20000"/>
                  <a:gd name="T42" fmla="*/ 106573 w 20000"/>
                  <a:gd name="T43" fmla="*/ 514348 h 20000"/>
                  <a:gd name="T44" fmla="*/ 44406 w 20000"/>
                  <a:gd name="T45" fmla="*/ 460370 h 20000"/>
                  <a:gd name="T46" fmla="*/ 68499 w 20000"/>
                  <a:gd name="T47" fmla="*/ 433704 h 20000"/>
                  <a:gd name="T48" fmla="*/ 37415 w 20000"/>
                  <a:gd name="T49" fmla="*/ 440701 h 20000"/>
                  <a:gd name="T50" fmla="*/ 0 w 20000"/>
                  <a:gd name="T51" fmla="*/ 327013 h 20000"/>
                  <a:gd name="T52" fmla="*/ 2550 w 20000"/>
                  <a:gd name="T53" fmla="*/ 322574 h 200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0000"/>
                  <a:gd name="T82" fmla="*/ 0 h 20000"/>
                  <a:gd name="T83" fmla="*/ 20000 w 20000"/>
                  <a:gd name="T84" fmla="*/ 20000 h 2000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0000" h="20000">
                    <a:moveTo>
                      <a:pt x="85" y="11480"/>
                    </a:moveTo>
                    <a:lnTo>
                      <a:pt x="1501" y="10938"/>
                    </a:lnTo>
                    <a:lnTo>
                      <a:pt x="7653" y="3706"/>
                    </a:lnTo>
                    <a:lnTo>
                      <a:pt x="7844" y="249"/>
                    </a:lnTo>
                    <a:lnTo>
                      <a:pt x="10719" y="0"/>
                    </a:lnTo>
                    <a:lnTo>
                      <a:pt x="13023" y="2667"/>
                    </a:lnTo>
                    <a:lnTo>
                      <a:pt x="17844" y="1514"/>
                    </a:lnTo>
                    <a:lnTo>
                      <a:pt x="17928" y="2102"/>
                    </a:lnTo>
                    <a:lnTo>
                      <a:pt x="19450" y="6079"/>
                    </a:lnTo>
                    <a:lnTo>
                      <a:pt x="18668" y="8271"/>
                    </a:lnTo>
                    <a:lnTo>
                      <a:pt x="19979" y="10237"/>
                    </a:lnTo>
                    <a:lnTo>
                      <a:pt x="13996" y="13492"/>
                    </a:lnTo>
                    <a:lnTo>
                      <a:pt x="14080" y="13944"/>
                    </a:lnTo>
                    <a:lnTo>
                      <a:pt x="14503" y="17062"/>
                    </a:lnTo>
                    <a:lnTo>
                      <a:pt x="10529" y="18576"/>
                    </a:lnTo>
                    <a:lnTo>
                      <a:pt x="9556" y="17718"/>
                    </a:lnTo>
                    <a:lnTo>
                      <a:pt x="8964" y="19480"/>
                    </a:lnTo>
                    <a:lnTo>
                      <a:pt x="7801" y="18147"/>
                    </a:lnTo>
                    <a:lnTo>
                      <a:pt x="5899" y="19977"/>
                    </a:lnTo>
                    <a:lnTo>
                      <a:pt x="4778" y="19232"/>
                    </a:lnTo>
                    <a:lnTo>
                      <a:pt x="4884" y="17853"/>
                    </a:lnTo>
                    <a:lnTo>
                      <a:pt x="3552" y="18305"/>
                    </a:lnTo>
                    <a:lnTo>
                      <a:pt x="1480" y="16384"/>
                    </a:lnTo>
                    <a:lnTo>
                      <a:pt x="2283" y="15435"/>
                    </a:lnTo>
                    <a:lnTo>
                      <a:pt x="1247" y="15684"/>
                    </a:lnTo>
                    <a:lnTo>
                      <a:pt x="0" y="11638"/>
                    </a:lnTo>
                    <a:lnTo>
                      <a:pt x="85" y="11480"/>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17" name="Lozère">
                <a:hlinkHover r:id="" action="ppaction://macro?name=Affichage_nom_dept"/>
              </p:cNvPr>
              <p:cNvSpPr>
                <a:spLocks/>
              </p:cNvSpPr>
              <p:nvPr/>
            </p:nvSpPr>
            <p:spPr bwMode="auto">
              <a:xfrm>
                <a:off x="5003465" y="4907958"/>
                <a:ext cx="498458" cy="585925"/>
              </a:xfrm>
              <a:custGeom>
                <a:avLst/>
                <a:gdLst>
                  <a:gd name="T0" fmla="*/ 5060 w 20000"/>
                  <a:gd name="T1" fmla="*/ 210942 h 20000"/>
                  <a:gd name="T2" fmla="*/ 59543 w 20000"/>
                  <a:gd name="T3" fmla="*/ 58462 h 20000"/>
                  <a:gd name="T4" fmla="*/ 98798 w 20000"/>
                  <a:gd name="T5" fmla="*/ 69885 h 20000"/>
                  <a:gd name="T6" fmla="*/ 125416 w 20000"/>
                  <a:gd name="T7" fmla="*/ 20327 h 20000"/>
                  <a:gd name="T8" fmla="*/ 185582 w 20000"/>
                  <a:gd name="T9" fmla="*/ 0 h 20000"/>
                  <a:gd name="T10" fmla="*/ 241312 w 20000"/>
                  <a:gd name="T11" fmla="*/ 111183 h 20000"/>
                  <a:gd name="T12" fmla="*/ 323037 w 20000"/>
                  <a:gd name="T13" fmla="*/ 61625 h 20000"/>
                  <a:gd name="T14" fmla="*/ 428813 w 20000"/>
                  <a:gd name="T15" fmla="*/ 153125 h 20000"/>
                  <a:gd name="T16" fmla="*/ 428813 w 20000"/>
                  <a:gd name="T17" fmla="*/ 177259 h 20000"/>
                  <a:gd name="T18" fmla="*/ 432602 w 20000"/>
                  <a:gd name="T19" fmla="*/ 185519 h 20000"/>
                  <a:gd name="T20" fmla="*/ 497852 w 20000"/>
                  <a:gd name="T21" fmla="*/ 348163 h 20000"/>
                  <a:gd name="T22" fmla="*/ 442097 w 20000"/>
                  <a:gd name="T23" fmla="*/ 399625 h 20000"/>
                  <a:gd name="T24" fmla="*/ 473128 w 20000"/>
                  <a:gd name="T25" fmla="*/ 432663 h 20000"/>
                  <a:gd name="T26" fmla="*/ 483920 w 20000"/>
                  <a:gd name="T27" fmla="*/ 548942 h 20000"/>
                  <a:gd name="T28" fmla="*/ 399677 w 20000"/>
                  <a:gd name="T29" fmla="*/ 575625 h 20000"/>
                  <a:gd name="T30" fmla="*/ 338240 w 20000"/>
                  <a:gd name="T31" fmla="*/ 536230 h 20000"/>
                  <a:gd name="T32" fmla="*/ 316681 w 20000"/>
                  <a:gd name="T33" fmla="*/ 581336 h 20000"/>
                  <a:gd name="T34" fmla="*/ 275532 w 20000"/>
                  <a:gd name="T35" fmla="*/ 585144 h 20000"/>
                  <a:gd name="T36" fmla="*/ 190642 w 20000"/>
                  <a:gd name="T37" fmla="*/ 547038 h 20000"/>
                  <a:gd name="T38" fmla="*/ 107671 w 20000"/>
                  <a:gd name="T39" fmla="*/ 531778 h 20000"/>
                  <a:gd name="T40" fmla="*/ 117815 w 20000"/>
                  <a:gd name="T41" fmla="*/ 506384 h 20000"/>
                  <a:gd name="T42" fmla="*/ 67145 w 20000"/>
                  <a:gd name="T43" fmla="*/ 484769 h 20000"/>
                  <a:gd name="T44" fmla="*/ 77264 w 20000"/>
                  <a:gd name="T45" fmla="*/ 363423 h 20000"/>
                  <a:gd name="T46" fmla="*/ 0 w 20000"/>
                  <a:gd name="T47" fmla="*/ 220461 h 20000"/>
                  <a:gd name="T48" fmla="*/ 5060 w 20000"/>
                  <a:gd name="T49" fmla="*/ 210942 h 200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000"/>
                  <a:gd name="T76" fmla="*/ 0 h 20000"/>
                  <a:gd name="T77" fmla="*/ 20000 w 20000"/>
                  <a:gd name="T78" fmla="*/ 20000 h 200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000" h="20000">
                    <a:moveTo>
                      <a:pt x="203" y="7202"/>
                    </a:moveTo>
                    <a:lnTo>
                      <a:pt x="2389" y="1996"/>
                    </a:lnTo>
                    <a:lnTo>
                      <a:pt x="3964" y="2386"/>
                    </a:lnTo>
                    <a:lnTo>
                      <a:pt x="5032" y="694"/>
                    </a:lnTo>
                    <a:lnTo>
                      <a:pt x="7446" y="0"/>
                    </a:lnTo>
                    <a:lnTo>
                      <a:pt x="9682" y="3796"/>
                    </a:lnTo>
                    <a:lnTo>
                      <a:pt x="12961" y="2104"/>
                    </a:lnTo>
                    <a:lnTo>
                      <a:pt x="17205" y="5228"/>
                    </a:lnTo>
                    <a:lnTo>
                      <a:pt x="17205" y="6052"/>
                    </a:lnTo>
                    <a:lnTo>
                      <a:pt x="17357" y="6334"/>
                    </a:lnTo>
                    <a:lnTo>
                      <a:pt x="19975" y="11887"/>
                    </a:lnTo>
                    <a:lnTo>
                      <a:pt x="17738" y="13644"/>
                    </a:lnTo>
                    <a:lnTo>
                      <a:pt x="18983" y="14772"/>
                    </a:lnTo>
                    <a:lnTo>
                      <a:pt x="19416" y="18742"/>
                    </a:lnTo>
                    <a:lnTo>
                      <a:pt x="16036" y="19653"/>
                    </a:lnTo>
                    <a:lnTo>
                      <a:pt x="13571" y="18308"/>
                    </a:lnTo>
                    <a:lnTo>
                      <a:pt x="12706" y="19848"/>
                    </a:lnTo>
                    <a:lnTo>
                      <a:pt x="11055" y="19978"/>
                    </a:lnTo>
                    <a:lnTo>
                      <a:pt x="7649" y="18677"/>
                    </a:lnTo>
                    <a:lnTo>
                      <a:pt x="4320" y="18156"/>
                    </a:lnTo>
                    <a:lnTo>
                      <a:pt x="4727" y="17289"/>
                    </a:lnTo>
                    <a:lnTo>
                      <a:pt x="2694" y="16551"/>
                    </a:lnTo>
                    <a:lnTo>
                      <a:pt x="3100" y="12408"/>
                    </a:lnTo>
                    <a:lnTo>
                      <a:pt x="0" y="7527"/>
                    </a:lnTo>
                    <a:lnTo>
                      <a:pt x="203" y="7202"/>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18" name="Pyrénées-Atlantiques">
                <a:hlinkHover r:id="" action="ppaction://macro?name=Affichage_nom_dept"/>
              </p:cNvPr>
              <p:cNvSpPr>
                <a:spLocks/>
              </p:cNvSpPr>
              <p:nvPr/>
            </p:nvSpPr>
            <p:spPr bwMode="auto">
              <a:xfrm>
                <a:off x="2622550" y="5801962"/>
                <a:ext cx="904558" cy="548496"/>
              </a:xfrm>
              <a:custGeom>
                <a:avLst/>
                <a:gdLst>
                  <a:gd name="T0" fmla="*/ 27282 w 20000"/>
                  <a:gd name="T1" fmla="*/ 163485 h 20000"/>
                  <a:gd name="T2" fmla="*/ 78679 w 20000"/>
                  <a:gd name="T3" fmla="*/ 163485 h 20000"/>
                  <a:gd name="T4" fmla="*/ 82479 w 20000"/>
                  <a:gd name="T5" fmla="*/ 196565 h 20000"/>
                  <a:gd name="T6" fmla="*/ 125642 w 20000"/>
                  <a:gd name="T7" fmla="*/ 173014 h 20000"/>
                  <a:gd name="T8" fmla="*/ 185907 w 20000"/>
                  <a:gd name="T9" fmla="*/ 194018 h 20000"/>
                  <a:gd name="T10" fmla="*/ 180839 w 20000"/>
                  <a:gd name="T11" fmla="*/ 272885 h 20000"/>
                  <a:gd name="T12" fmla="*/ 145323 w 20000"/>
                  <a:gd name="T13" fmla="*/ 312976 h 20000"/>
                  <a:gd name="T14" fmla="*/ 159891 w 20000"/>
                  <a:gd name="T15" fmla="*/ 344769 h 20000"/>
                  <a:gd name="T16" fmla="*/ 203054 w 20000"/>
                  <a:gd name="T17" fmla="*/ 357503 h 20000"/>
                  <a:gd name="T18" fmla="*/ 217034 w 20000"/>
                  <a:gd name="T19" fmla="*/ 306595 h 20000"/>
                  <a:gd name="T20" fmla="*/ 242416 w 20000"/>
                  <a:gd name="T21" fmla="*/ 305335 h 20000"/>
                  <a:gd name="T22" fmla="*/ 247483 w 20000"/>
                  <a:gd name="T23" fmla="*/ 353669 h 20000"/>
                  <a:gd name="T24" fmla="*/ 393440 w 20000"/>
                  <a:gd name="T25" fmla="*/ 417913 h 20000"/>
                  <a:gd name="T26" fmla="*/ 502568 w 20000"/>
                  <a:gd name="T27" fmla="*/ 421089 h 20000"/>
                  <a:gd name="T28" fmla="*/ 583780 w 20000"/>
                  <a:gd name="T29" fmla="*/ 547057 h 20000"/>
                  <a:gd name="T30" fmla="*/ 621242 w 20000"/>
                  <a:gd name="T31" fmla="*/ 522247 h 20000"/>
                  <a:gd name="T32" fmla="*/ 718968 w 20000"/>
                  <a:gd name="T33" fmla="*/ 515237 h 20000"/>
                  <a:gd name="T34" fmla="*/ 713856 w 20000"/>
                  <a:gd name="T35" fmla="*/ 466273 h 20000"/>
                  <a:gd name="T36" fmla="*/ 904242 w 20000"/>
                  <a:gd name="T37" fmla="*/ 182571 h 20000"/>
                  <a:gd name="T38" fmla="*/ 890895 w 20000"/>
                  <a:gd name="T39" fmla="*/ 113234 h 20000"/>
                  <a:gd name="T40" fmla="*/ 860446 w 20000"/>
                  <a:gd name="T41" fmla="*/ 132951 h 20000"/>
                  <a:gd name="T42" fmla="*/ 883294 w 20000"/>
                  <a:gd name="T43" fmla="*/ 94147 h 20000"/>
                  <a:gd name="T44" fmla="*/ 848411 w 20000"/>
                  <a:gd name="T45" fmla="*/ 14623 h 20000"/>
                  <a:gd name="T46" fmla="*/ 778600 w 20000"/>
                  <a:gd name="T47" fmla="*/ 8270 h 20000"/>
                  <a:gd name="T48" fmla="*/ 677706 w 20000"/>
                  <a:gd name="T49" fmla="*/ 27987 h 20000"/>
                  <a:gd name="T50" fmla="*/ 666938 w 20000"/>
                  <a:gd name="T51" fmla="*/ 0 h 20000"/>
                  <a:gd name="T52" fmla="*/ 590793 w 20000"/>
                  <a:gd name="T53" fmla="*/ 31793 h 20000"/>
                  <a:gd name="T54" fmla="*/ 513969 w 20000"/>
                  <a:gd name="T55" fmla="*/ 0 h 20000"/>
                  <a:gd name="T56" fmla="*/ 326796 w 20000"/>
                  <a:gd name="T57" fmla="*/ 51537 h 20000"/>
                  <a:gd name="T58" fmla="*/ 313449 w 20000"/>
                  <a:gd name="T59" fmla="*/ 10187 h 20000"/>
                  <a:gd name="T60" fmla="*/ 211922 w 20000"/>
                  <a:gd name="T61" fmla="*/ 41350 h 20000"/>
                  <a:gd name="T62" fmla="*/ 150390 w 20000"/>
                  <a:gd name="T63" fmla="*/ 15253 h 20000"/>
                  <a:gd name="T64" fmla="*/ 140256 w 20000"/>
                  <a:gd name="T65" fmla="*/ 10187 h 20000"/>
                  <a:gd name="T66" fmla="*/ 61531 w 20000"/>
                  <a:gd name="T67" fmla="*/ 102417 h 20000"/>
                  <a:gd name="T68" fmla="*/ 0 w 20000"/>
                  <a:gd name="T69" fmla="*/ 108771 h 20000"/>
                  <a:gd name="T70" fmla="*/ 27282 w 20000"/>
                  <a:gd name="T71" fmla="*/ 163485 h 200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0000"/>
                  <a:gd name="T109" fmla="*/ 0 h 20000"/>
                  <a:gd name="T110" fmla="*/ 20000 w 20000"/>
                  <a:gd name="T111" fmla="*/ 20000 h 2000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0000" h="20000">
                    <a:moveTo>
                      <a:pt x="603" y="5970"/>
                    </a:moveTo>
                    <a:lnTo>
                      <a:pt x="1739" y="5970"/>
                    </a:lnTo>
                    <a:lnTo>
                      <a:pt x="1823" y="7178"/>
                    </a:lnTo>
                    <a:lnTo>
                      <a:pt x="2777" y="6318"/>
                    </a:lnTo>
                    <a:lnTo>
                      <a:pt x="4109" y="7085"/>
                    </a:lnTo>
                    <a:lnTo>
                      <a:pt x="3997" y="9965"/>
                    </a:lnTo>
                    <a:lnTo>
                      <a:pt x="3212" y="11429"/>
                    </a:lnTo>
                    <a:lnTo>
                      <a:pt x="3534" y="12590"/>
                    </a:lnTo>
                    <a:lnTo>
                      <a:pt x="4488" y="13055"/>
                    </a:lnTo>
                    <a:lnTo>
                      <a:pt x="4797" y="11196"/>
                    </a:lnTo>
                    <a:lnTo>
                      <a:pt x="5358" y="11150"/>
                    </a:lnTo>
                    <a:lnTo>
                      <a:pt x="5470" y="12915"/>
                    </a:lnTo>
                    <a:lnTo>
                      <a:pt x="8696" y="15261"/>
                    </a:lnTo>
                    <a:lnTo>
                      <a:pt x="11108" y="15377"/>
                    </a:lnTo>
                    <a:lnTo>
                      <a:pt x="12903" y="19977"/>
                    </a:lnTo>
                    <a:lnTo>
                      <a:pt x="13731" y="19071"/>
                    </a:lnTo>
                    <a:lnTo>
                      <a:pt x="15891" y="18815"/>
                    </a:lnTo>
                    <a:lnTo>
                      <a:pt x="15778" y="17027"/>
                    </a:lnTo>
                    <a:lnTo>
                      <a:pt x="19986" y="6667"/>
                    </a:lnTo>
                    <a:lnTo>
                      <a:pt x="19691" y="4135"/>
                    </a:lnTo>
                    <a:lnTo>
                      <a:pt x="19018" y="4855"/>
                    </a:lnTo>
                    <a:lnTo>
                      <a:pt x="19523" y="3438"/>
                    </a:lnTo>
                    <a:lnTo>
                      <a:pt x="18752" y="534"/>
                    </a:lnTo>
                    <a:lnTo>
                      <a:pt x="17209" y="302"/>
                    </a:lnTo>
                    <a:lnTo>
                      <a:pt x="14979" y="1022"/>
                    </a:lnTo>
                    <a:lnTo>
                      <a:pt x="14741" y="0"/>
                    </a:lnTo>
                    <a:lnTo>
                      <a:pt x="13058" y="1161"/>
                    </a:lnTo>
                    <a:lnTo>
                      <a:pt x="11360" y="0"/>
                    </a:lnTo>
                    <a:lnTo>
                      <a:pt x="7223" y="1882"/>
                    </a:lnTo>
                    <a:lnTo>
                      <a:pt x="6928" y="372"/>
                    </a:lnTo>
                    <a:lnTo>
                      <a:pt x="4684" y="1510"/>
                    </a:lnTo>
                    <a:lnTo>
                      <a:pt x="3324" y="557"/>
                    </a:lnTo>
                    <a:lnTo>
                      <a:pt x="3100" y="372"/>
                    </a:lnTo>
                    <a:lnTo>
                      <a:pt x="1360" y="3740"/>
                    </a:lnTo>
                    <a:lnTo>
                      <a:pt x="0" y="3972"/>
                    </a:lnTo>
                    <a:lnTo>
                      <a:pt x="603" y="5970"/>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19" name="Hautes-Pyrénées">
                <a:hlinkHover r:id="" action="ppaction://macro?name=Affichage_nom_dept"/>
              </p:cNvPr>
              <p:cNvSpPr>
                <a:spLocks/>
              </p:cNvSpPr>
              <p:nvPr/>
            </p:nvSpPr>
            <p:spPr bwMode="auto">
              <a:xfrm>
                <a:off x="3335602" y="5803402"/>
                <a:ext cx="491666" cy="644950"/>
              </a:xfrm>
              <a:custGeom>
                <a:avLst/>
                <a:gdLst>
                  <a:gd name="T0" fmla="*/ 5069 w 20000"/>
                  <a:gd name="T1" fmla="*/ 513203 h 20000"/>
                  <a:gd name="T2" fmla="*/ 78740 w 20000"/>
                  <a:gd name="T3" fmla="*/ 551262 h 20000"/>
                  <a:gd name="T4" fmla="*/ 128272 w 20000"/>
                  <a:gd name="T5" fmla="*/ 622966 h 20000"/>
                  <a:gd name="T6" fmla="*/ 248917 w 20000"/>
                  <a:gd name="T7" fmla="*/ 600117 h 20000"/>
                  <a:gd name="T8" fmla="*/ 306077 w 20000"/>
                  <a:gd name="T9" fmla="*/ 643880 h 20000"/>
                  <a:gd name="T10" fmla="*/ 340993 w 20000"/>
                  <a:gd name="T11" fmla="*/ 612170 h 20000"/>
                  <a:gd name="T12" fmla="*/ 402583 w 20000"/>
                  <a:gd name="T13" fmla="*/ 631828 h 20000"/>
                  <a:gd name="T14" fmla="*/ 386072 w 20000"/>
                  <a:gd name="T15" fmla="*/ 605821 h 20000"/>
                  <a:gd name="T16" fmla="*/ 391165 w 20000"/>
                  <a:gd name="T17" fmla="*/ 595058 h 20000"/>
                  <a:gd name="T18" fmla="*/ 405142 w 20000"/>
                  <a:gd name="T19" fmla="*/ 506854 h 20000"/>
                  <a:gd name="T20" fmla="*/ 444512 w 20000"/>
                  <a:gd name="T21" fmla="*/ 520808 h 20000"/>
                  <a:gd name="T22" fmla="*/ 491485 w 20000"/>
                  <a:gd name="T23" fmla="*/ 452295 h 20000"/>
                  <a:gd name="T24" fmla="*/ 472440 w 20000"/>
                  <a:gd name="T25" fmla="*/ 402828 h 20000"/>
                  <a:gd name="T26" fmla="*/ 430536 w 20000"/>
                  <a:gd name="T27" fmla="*/ 419940 h 20000"/>
                  <a:gd name="T28" fmla="*/ 448301 w 20000"/>
                  <a:gd name="T29" fmla="*/ 374920 h 20000"/>
                  <a:gd name="T30" fmla="*/ 393700 w 20000"/>
                  <a:gd name="T31" fmla="*/ 333671 h 20000"/>
                  <a:gd name="T32" fmla="*/ 479428 w 20000"/>
                  <a:gd name="T33" fmla="*/ 214433 h 20000"/>
                  <a:gd name="T34" fmla="*/ 343528 w 20000"/>
                  <a:gd name="T35" fmla="*/ 185881 h 20000"/>
                  <a:gd name="T36" fmla="*/ 325762 w 20000"/>
                  <a:gd name="T37" fmla="*/ 154783 h 20000"/>
                  <a:gd name="T38" fmla="*/ 267962 w 20000"/>
                  <a:gd name="T39" fmla="*/ 164934 h 20000"/>
                  <a:gd name="T40" fmla="*/ 236860 w 20000"/>
                  <a:gd name="T41" fmla="*/ 63453 h 20000"/>
                  <a:gd name="T42" fmla="*/ 175885 w 20000"/>
                  <a:gd name="T43" fmla="*/ 0 h 20000"/>
                  <a:gd name="T44" fmla="*/ 135261 w 20000"/>
                  <a:gd name="T45" fmla="*/ 13954 h 20000"/>
                  <a:gd name="T46" fmla="*/ 170177 w 20000"/>
                  <a:gd name="T47" fmla="*/ 93263 h 20000"/>
                  <a:gd name="T48" fmla="*/ 146678 w 20000"/>
                  <a:gd name="T49" fmla="*/ 131322 h 20000"/>
                  <a:gd name="T50" fmla="*/ 177805 w 20000"/>
                  <a:gd name="T51" fmla="*/ 111664 h 20000"/>
                  <a:gd name="T52" fmla="*/ 190502 w 20000"/>
                  <a:gd name="T53" fmla="*/ 180789 h 20000"/>
                  <a:gd name="T54" fmla="*/ 0 w 20000"/>
                  <a:gd name="T55" fmla="*/ 464348 h 20000"/>
                  <a:gd name="T56" fmla="*/ 5069 w 20000"/>
                  <a:gd name="T57" fmla="*/ 513203 h 200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000"/>
                  <a:gd name="T88" fmla="*/ 0 h 20000"/>
                  <a:gd name="T89" fmla="*/ 20000 w 20000"/>
                  <a:gd name="T90" fmla="*/ 20000 h 200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000" h="20000">
                    <a:moveTo>
                      <a:pt x="206" y="15925"/>
                    </a:moveTo>
                    <a:lnTo>
                      <a:pt x="3200" y="17106"/>
                    </a:lnTo>
                    <a:lnTo>
                      <a:pt x="5213" y="19331"/>
                    </a:lnTo>
                    <a:lnTo>
                      <a:pt x="10116" y="18622"/>
                    </a:lnTo>
                    <a:lnTo>
                      <a:pt x="12439" y="19980"/>
                    </a:lnTo>
                    <a:lnTo>
                      <a:pt x="13858" y="18996"/>
                    </a:lnTo>
                    <a:lnTo>
                      <a:pt x="16361" y="19606"/>
                    </a:lnTo>
                    <a:lnTo>
                      <a:pt x="15690" y="18799"/>
                    </a:lnTo>
                    <a:lnTo>
                      <a:pt x="15897" y="18465"/>
                    </a:lnTo>
                    <a:lnTo>
                      <a:pt x="16465" y="15728"/>
                    </a:lnTo>
                    <a:lnTo>
                      <a:pt x="18065" y="16161"/>
                    </a:lnTo>
                    <a:lnTo>
                      <a:pt x="19974" y="14035"/>
                    </a:lnTo>
                    <a:lnTo>
                      <a:pt x="19200" y="12500"/>
                    </a:lnTo>
                    <a:lnTo>
                      <a:pt x="17497" y="13031"/>
                    </a:lnTo>
                    <a:lnTo>
                      <a:pt x="18219" y="11634"/>
                    </a:lnTo>
                    <a:lnTo>
                      <a:pt x="16000" y="10354"/>
                    </a:lnTo>
                    <a:lnTo>
                      <a:pt x="19484" y="6654"/>
                    </a:lnTo>
                    <a:lnTo>
                      <a:pt x="13961" y="5768"/>
                    </a:lnTo>
                    <a:lnTo>
                      <a:pt x="13239" y="4803"/>
                    </a:lnTo>
                    <a:lnTo>
                      <a:pt x="10890" y="5118"/>
                    </a:lnTo>
                    <a:lnTo>
                      <a:pt x="9626" y="1969"/>
                    </a:lnTo>
                    <a:lnTo>
                      <a:pt x="7148" y="0"/>
                    </a:lnTo>
                    <a:lnTo>
                      <a:pt x="5497" y="433"/>
                    </a:lnTo>
                    <a:lnTo>
                      <a:pt x="6916" y="2894"/>
                    </a:lnTo>
                    <a:lnTo>
                      <a:pt x="5961" y="4075"/>
                    </a:lnTo>
                    <a:lnTo>
                      <a:pt x="7226" y="3465"/>
                    </a:lnTo>
                    <a:lnTo>
                      <a:pt x="7742" y="5610"/>
                    </a:lnTo>
                    <a:lnTo>
                      <a:pt x="0" y="14409"/>
                    </a:lnTo>
                    <a:lnTo>
                      <a:pt x="206" y="15925"/>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grpSp>
        <p:grpSp>
          <p:nvGrpSpPr>
            <p:cNvPr id="127" name="Groupe 126"/>
            <p:cNvGrpSpPr/>
            <p:nvPr/>
          </p:nvGrpSpPr>
          <p:grpSpPr>
            <a:xfrm>
              <a:off x="4694007" y="1952988"/>
              <a:ext cx="1789954" cy="2018087"/>
              <a:chOff x="4951413" y="1355725"/>
              <a:chExt cx="2428875" cy="2738438"/>
            </a:xfrm>
            <a:solidFill>
              <a:schemeClr val="accent5"/>
            </a:solidFill>
          </p:grpSpPr>
          <p:sp>
            <p:nvSpPr>
              <p:cNvPr id="185" name="Haut-Rhin">
                <a:hlinkHover r:id="" action="ppaction://macro?name=Affichage_nom_dept"/>
              </p:cNvPr>
              <p:cNvSpPr>
                <a:spLocks/>
              </p:cNvSpPr>
              <p:nvPr/>
            </p:nvSpPr>
            <p:spPr bwMode="auto">
              <a:xfrm>
                <a:off x="6791325" y="2582863"/>
                <a:ext cx="352425" cy="595312"/>
              </a:xfrm>
              <a:custGeom>
                <a:avLst/>
                <a:gdLst>
                  <a:gd name="T0" fmla="*/ 4441 w 20000"/>
                  <a:gd name="T1" fmla="*/ 348704 h 20000"/>
                  <a:gd name="T2" fmla="*/ 91912 w 20000"/>
                  <a:gd name="T3" fmla="*/ 407015 h 20000"/>
                  <a:gd name="T4" fmla="*/ 81763 w 20000"/>
                  <a:gd name="T5" fmla="*/ 490716 h 20000"/>
                  <a:gd name="T6" fmla="*/ 115366 w 20000"/>
                  <a:gd name="T7" fmla="*/ 489436 h 20000"/>
                  <a:gd name="T8" fmla="*/ 145146 w 20000"/>
                  <a:gd name="T9" fmla="*/ 553462 h 20000"/>
                  <a:gd name="T10" fmla="*/ 175578 w 20000"/>
                  <a:gd name="T11" fmla="*/ 556647 h 20000"/>
                  <a:gd name="T12" fmla="*/ 164812 w 20000"/>
                  <a:gd name="T13" fmla="*/ 594687 h 20000"/>
                  <a:gd name="T14" fmla="*/ 264319 w 20000"/>
                  <a:gd name="T15" fmla="*/ 593407 h 20000"/>
                  <a:gd name="T16" fmla="*/ 350522 w 20000"/>
                  <a:gd name="T17" fmla="*/ 487531 h 20000"/>
                  <a:gd name="T18" fmla="*/ 311227 w 20000"/>
                  <a:gd name="T19" fmla="*/ 409545 h 20000"/>
                  <a:gd name="T20" fmla="*/ 351791 w 20000"/>
                  <a:gd name="T21" fmla="*/ 220623 h 20000"/>
                  <a:gd name="T22" fmla="*/ 324531 w 20000"/>
                  <a:gd name="T23" fmla="*/ 121712 h 20000"/>
                  <a:gd name="T24" fmla="*/ 147684 w 20000"/>
                  <a:gd name="T25" fmla="*/ 0 h 20000"/>
                  <a:gd name="T26" fmla="*/ 39930 w 20000"/>
                  <a:gd name="T27" fmla="*/ 224433 h 20000"/>
                  <a:gd name="T28" fmla="*/ 34220 w 20000"/>
                  <a:gd name="T29" fmla="*/ 319534 h 20000"/>
                  <a:gd name="T30" fmla="*/ 0 w 20000"/>
                  <a:gd name="T31" fmla="*/ 341709 h 20000"/>
                  <a:gd name="T32" fmla="*/ 4441 w 20000"/>
                  <a:gd name="T33" fmla="*/ 348704 h 200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000"/>
                  <a:gd name="T52" fmla="*/ 0 h 20000"/>
                  <a:gd name="T53" fmla="*/ 20000 w 20000"/>
                  <a:gd name="T54" fmla="*/ 20000 h 2000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000" h="20000">
                    <a:moveTo>
                      <a:pt x="252" y="11715"/>
                    </a:moveTo>
                    <a:lnTo>
                      <a:pt x="5216" y="13674"/>
                    </a:lnTo>
                    <a:lnTo>
                      <a:pt x="4640" y="16486"/>
                    </a:lnTo>
                    <a:lnTo>
                      <a:pt x="6547" y="16443"/>
                    </a:lnTo>
                    <a:lnTo>
                      <a:pt x="8237" y="18594"/>
                    </a:lnTo>
                    <a:lnTo>
                      <a:pt x="9964" y="18701"/>
                    </a:lnTo>
                    <a:lnTo>
                      <a:pt x="9353" y="19979"/>
                    </a:lnTo>
                    <a:lnTo>
                      <a:pt x="15000" y="19936"/>
                    </a:lnTo>
                    <a:lnTo>
                      <a:pt x="19892" y="16379"/>
                    </a:lnTo>
                    <a:lnTo>
                      <a:pt x="17662" y="13759"/>
                    </a:lnTo>
                    <a:lnTo>
                      <a:pt x="19964" y="7412"/>
                    </a:lnTo>
                    <a:lnTo>
                      <a:pt x="18417" y="4089"/>
                    </a:lnTo>
                    <a:lnTo>
                      <a:pt x="8381" y="0"/>
                    </a:lnTo>
                    <a:lnTo>
                      <a:pt x="2266" y="7540"/>
                    </a:lnTo>
                    <a:lnTo>
                      <a:pt x="1942" y="10735"/>
                    </a:lnTo>
                    <a:lnTo>
                      <a:pt x="0" y="11480"/>
                    </a:lnTo>
                    <a:lnTo>
                      <a:pt x="252" y="11715"/>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86" name="Aube">
                <a:hlinkHover r:id="" action="ppaction://macro?name=Affichage_nom_dept"/>
              </p:cNvPr>
              <p:cNvSpPr>
                <a:spLocks/>
              </p:cNvSpPr>
              <p:nvPr/>
            </p:nvSpPr>
            <p:spPr bwMode="auto">
              <a:xfrm>
                <a:off x="5200650" y="2343150"/>
                <a:ext cx="674688" cy="541338"/>
              </a:xfrm>
              <a:custGeom>
                <a:avLst/>
                <a:gdLst>
                  <a:gd name="T0" fmla="*/ 10154 w 20000"/>
                  <a:gd name="T1" fmla="*/ 182133 h 20000"/>
                  <a:gd name="T2" fmla="*/ 12684 w 20000"/>
                  <a:gd name="T3" fmla="*/ 224033 h 20000"/>
                  <a:gd name="T4" fmla="*/ 110952 w 20000"/>
                  <a:gd name="T5" fmla="*/ 314788 h 20000"/>
                  <a:gd name="T6" fmla="*/ 88789 w 20000"/>
                  <a:gd name="T7" fmla="*/ 361749 h 20000"/>
                  <a:gd name="T8" fmla="*/ 130620 w 20000"/>
                  <a:gd name="T9" fmla="*/ 393471 h 20000"/>
                  <a:gd name="T10" fmla="*/ 165501 w 20000"/>
                  <a:gd name="T11" fmla="*/ 375066 h 20000"/>
                  <a:gd name="T12" fmla="*/ 213066 w 20000"/>
                  <a:gd name="T13" fmla="*/ 500088 h 20000"/>
                  <a:gd name="T14" fmla="*/ 240324 w 20000"/>
                  <a:gd name="T15" fmla="*/ 497544 h 20000"/>
                  <a:gd name="T16" fmla="*/ 236512 w 20000"/>
                  <a:gd name="T17" fmla="*/ 540715 h 20000"/>
                  <a:gd name="T18" fmla="*/ 337985 w 20000"/>
                  <a:gd name="T19" fmla="*/ 538171 h 20000"/>
                  <a:gd name="T20" fmla="*/ 375396 w 20000"/>
                  <a:gd name="T21" fmla="*/ 508343 h 20000"/>
                  <a:gd name="T22" fmla="*/ 418509 w 20000"/>
                  <a:gd name="T23" fmla="*/ 540715 h 20000"/>
                  <a:gd name="T24" fmla="*/ 429304 w 20000"/>
                  <a:gd name="T25" fmla="*/ 514677 h 20000"/>
                  <a:gd name="T26" fmla="*/ 538367 w 20000"/>
                  <a:gd name="T27" fmla="*/ 508343 h 20000"/>
                  <a:gd name="T28" fmla="*/ 550410 w 20000"/>
                  <a:gd name="T29" fmla="*/ 467716 h 20000"/>
                  <a:gd name="T30" fmla="*/ 605566 w 20000"/>
                  <a:gd name="T31" fmla="*/ 472155 h 20000"/>
                  <a:gd name="T32" fmla="*/ 584010 w 20000"/>
                  <a:gd name="T33" fmla="*/ 430905 h 20000"/>
                  <a:gd name="T34" fmla="*/ 663893 w 20000"/>
                  <a:gd name="T35" fmla="*/ 415044 h 20000"/>
                  <a:gd name="T36" fmla="*/ 674047 w 20000"/>
                  <a:gd name="T37" fmla="*/ 303988 h 20000"/>
                  <a:gd name="T38" fmla="*/ 662645 w 20000"/>
                  <a:gd name="T39" fmla="*/ 253860 h 20000"/>
                  <a:gd name="T40" fmla="*/ 568155 w 20000"/>
                  <a:gd name="T41" fmla="*/ 175799 h 20000"/>
                  <a:gd name="T42" fmla="*/ 565625 w 20000"/>
                  <a:gd name="T43" fmla="*/ 168816 h 20000"/>
                  <a:gd name="T44" fmla="*/ 581480 w 20000"/>
                  <a:gd name="T45" fmla="*/ 121855 h 20000"/>
                  <a:gd name="T46" fmla="*/ 461621 w 20000"/>
                  <a:gd name="T47" fmla="*/ 106617 h 20000"/>
                  <a:gd name="T48" fmla="*/ 421039 w 20000"/>
                  <a:gd name="T49" fmla="*/ 69806 h 20000"/>
                  <a:gd name="T50" fmla="*/ 414697 w 20000"/>
                  <a:gd name="T51" fmla="*/ 0 h 20000"/>
                  <a:gd name="T52" fmla="*/ 313899 w 20000"/>
                  <a:gd name="T53" fmla="*/ 10800 h 20000"/>
                  <a:gd name="T54" fmla="*/ 199741 w 20000"/>
                  <a:gd name="T55" fmla="*/ 138989 h 20000"/>
                  <a:gd name="T56" fmla="*/ 117935 w 20000"/>
                  <a:gd name="T57" fmla="*/ 123750 h 20000"/>
                  <a:gd name="T58" fmla="*/ 76712 w 20000"/>
                  <a:gd name="T59" fmla="*/ 69806 h 20000"/>
                  <a:gd name="T60" fmla="*/ 0 w 20000"/>
                  <a:gd name="T61" fmla="*/ 163728 h 20000"/>
                  <a:gd name="T62" fmla="*/ 10154 w 20000"/>
                  <a:gd name="T63" fmla="*/ 182133 h 200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000"/>
                  <a:gd name="T97" fmla="*/ 0 h 20000"/>
                  <a:gd name="T98" fmla="*/ 20000 w 20000"/>
                  <a:gd name="T99" fmla="*/ 20000 h 200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000" h="20000">
                    <a:moveTo>
                      <a:pt x="301" y="6729"/>
                    </a:moveTo>
                    <a:lnTo>
                      <a:pt x="376" y="8277"/>
                    </a:lnTo>
                    <a:lnTo>
                      <a:pt x="3289" y="11630"/>
                    </a:lnTo>
                    <a:lnTo>
                      <a:pt x="2632" y="13365"/>
                    </a:lnTo>
                    <a:lnTo>
                      <a:pt x="3872" y="14537"/>
                    </a:lnTo>
                    <a:lnTo>
                      <a:pt x="4906" y="13857"/>
                    </a:lnTo>
                    <a:lnTo>
                      <a:pt x="6316" y="18476"/>
                    </a:lnTo>
                    <a:lnTo>
                      <a:pt x="7124" y="18382"/>
                    </a:lnTo>
                    <a:lnTo>
                      <a:pt x="7011" y="19977"/>
                    </a:lnTo>
                    <a:lnTo>
                      <a:pt x="10019" y="19883"/>
                    </a:lnTo>
                    <a:lnTo>
                      <a:pt x="11128" y="18781"/>
                    </a:lnTo>
                    <a:lnTo>
                      <a:pt x="12406" y="19977"/>
                    </a:lnTo>
                    <a:lnTo>
                      <a:pt x="12726" y="19015"/>
                    </a:lnTo>
                    <a:lnTo>
                      <a:pt x="15959" y="18781"/>
                    </a:lnTo>
                    <a:lnTo>
                      <a:pt x="16316" y="17280"/>
                    </a:lnTo>
                    <a:lnTo>
                      <a:pt x="17951" y="17444"/>
                    </a:lnTo>
                    <a:lnTo>
                      <a:pt x="17312" y="15920"/>
                    </a:lnTo>
                    <a:lnTo>
                      <a:pt x="19680" y="15334"/>
                    </a:lnTo>
                    <a:lnTo>
                      <a:pt x="19981" y="11231"/>
                    </a:lnTo>
                    <a:lnTo>
                      <a:pt x="19643" y="9379"/>
                    </a:lnTo>
                    <a:lnTo>
                      <a:pt x="16842" y="6495"/>
                    </a:lnTo>
                    <a:lnTo>
                      <a:pt x="16767" y="6237"/>
                    </a:lnTo>
                    <a:lnTo>
                      <a:pt x="17237" y="4502"/>
                    </a:lnTo>
                    <a:lnTo>
                      <a:pt x="13684" y="3939"/>
                    </a:lnTo>
                    <a:lnTo>
                      <a:pt x="12481" y="2579"/>
                    </a:lnTo>
                    <a:lnTo>
                      <a:pt x="12293" y="0"/>
                    </a:lnTo>
                    <a:lnTo>
                      <a:pt x="9305" y="399"/>
                    </a:lnTo>
                    <a:lnTo>
                      <a:pt x="5921" y="5135"/>
                    </a:lnTo>
                    <a:lnTo>
                      <a:pt x="3496" y="4572"/>
                    </a:lnTo>
                    <a:lnTo>
                      <a:pt x="2274" y="2579"/>
                    </a:lnTo>
                    <a:lnTo>
                      <a:pt x="0" y="6049"/>
                    </a:lnTo>
                    <a:lnTo>
                      <a:pt x="301" y="6729"/>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87" name="Jura">
                <a:hlinkHover r:id="" action="ppaction://macro?name=Affichage_nom_dept"/>
              </p:cNvPr>
              <p:cNvSpPr>
                <a:spLocks/>
              </p:cNvSpPr>
              <p:nvPr/>
            </p:nvSpPr>
            <p:spPr bwMode="auto">
              <a:xfrm>
                <a:off x="6075363" y="3298825"/>
                <a:ext cx="450850" cy="711200"/>
              </a:xfrm>
              <a:custGeom>
                <a:avLst/>
                <a:gdLst>
                  <a:gd name="T0" fmla="*/ 2547 w 20000"/>
                  <a:gd name="T1" fmla="*/ 245968 h 20000"/>
                  <a:gd name="T2" fmla="*/ 0 w 20000"/>
                  <a:gd name="T3" fmla="*/ 224988 h 20000"/>
                  <a:gd name="T4" fmla="*/ 84579 w 20000"/>
                  <a:gd name="T5" fmla="*/ 109311 h 20000"/>
                  <a:gd name="T6" fmla="*/ 118912 w 20000"/>
                  <a:gd name="T7" fmla="*/ 0 h 20000"/>
                  <a:gd name="T8" fmla="*/ 148803 w 20000"/>
                  <a:gd name="T9" fmla="*/ 32431 h 20000"/>
                  <a:gd name="T10" fmla="*/ 204754 w 20000"/>
                  <a:gd name="T11" fmla="*/ 22261 h 20000"/>
                  <a:gd name="T12" fmla="*/ 264536 w 20000"/>
                  <a:gd name="T13" fmla="*/ 107427 h 20000"/>
                  <a:gd name="T14" fmla="*/ 230835 w 20000"/>
                  <a:gd name="T15" fmla="*/ 191313 h 20000"/>
                  <a:gd name="T16" fmla="*/ 257548 w 20000"/>
                  <a:gd name="T17" fmla="*/ 170972 h 20000"/>
                  <a:gd name="T18" fmla="*/ 309689 w 20000"/>
                  <a:gd name="T19" fmla="*/ 191313 h 20000"/>
                  <a:gd name="T20" fmla="*/ 363723 w 20000"/>
                  <a:gd name="T21" fmla="*/ 301904 h 20000"/>
                  <a:gd name="T22" fmla="*/ 450219 w 20000"/>
                  <a:gd name="T23" fmla="*/ 352115 h 20000"/>
                  <a:gd name="T24" fmla="*/ 391067 w 20000"/>
                  <a:gd name="T25" fmla="*/ 413741 h 20000"/>
                  <a:gd name="T26" fmla="*/ 380901 w 20000"/>
                  <a:gd name="T27" fmla="*/ 470317 h 20000"/>
                  <a:gd name="T28" fmla="*/ 422875 w 20000"/>
                  <a:gd name="T29" fmla="*/ 502747 h 20000"/>
                  <a:gd name="T30" fmla="*/ 391067 w 20000"/>
                  <a:gd name="T31" fmla="*/ 599328 h 20000"/>
                  <a:gd name="T32" fmla="*/ 302678 w 20000"/>
                  <a:gd name="T33" fmla="*/ 705475 h 20000"/>
                  <a:gd name="T34" fmla="*/ 237192 w 20000"/>
                  <a:gd name="T35" fmla="*/ 708675 h 20000"/>
                  <a:gd name="T36" fmla="*/ 195218 w 20000"/>
                  <a:gd name="T37" fmla="*/ 658465 h 20000"/>
                  <a:gd name="T38" fmla="*/ 133542 w 20000"/>
                  <a:gd name="T39" fmla="*/ 710560 h 20000"/>
                  <a:gd name="T40" fmla="*/ 91568 w 20000"/>
                  <a:gd name="T41" fmla="*/ 656544 h 20000"/>
                  <a:gd name="T42" fmla="*/ 79485 w 20000"/>
                  <a:gd name="T43" fmla="*/ 678165 h 20000"/>
                  <a:gd name="T44" fmla="*/ 36248 w 20000"/>
                  <a:gd name="T45" fmla="*/ 587914 h 20000"/>
                  <a:gd name="T46" fmla="*/ 83948 w 20000"/>
                  <a:gd name="T47" fmla="*/ 565013 h 20000"/>
                  <a:gd name="T48" fmla="*/ 55319 w 20000"/>
                  <a:gd name="T49" fmla="*/ 510357 h 20000"/>
                  <a:gd name="T50" fmla="*/ 93484 w 20000"/>
                  <a:gd name="T51" fmla="*/ 455701 h 20000"/>
                  <a:gd name="T52" fmla="*/ 36880 w 20000"/>
                  <a:gd name="T53" fmla="*/ 342585 h 20000"/>
                  <a:gd name="T54" fmla="*/ 99210 w 20000"/>
                  <a:gd name="T55" fmla="*/ 308874 h 20000"/>
                  <a:gd name="T56" fmla="*/ 0 w 20000"/>
                  <a:gd name="T57" fmla="*/ 250413 h 20000"/>
                  <a:gd name="T58" fmla="*/ 2547 w 20000"/>
                  <a:gd name="T59" fmla="*/ 245968 h 200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0000"/>
                  <a:gd name="T91" fmla="*/ 0 h 20000"/>
                  <a:gd name="T92" fmla="*/ 20000 w 20000"/>
                  <a:gd name="T93" fmla="*/ 20000 h 2000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0000" h="20000">
                    <a:moveTo>
                      <a:pt x="113" y="6917"/>
                    </a:moveTo>
                    <a:lnTo>
                      <a:pt x="0" y="6327"/>
                    </a:lnTo>
                    <a:lnTo>
                      <a:pt x="3752" y="3074"/>
                    </a:lnTo>
                    <a:lnTo>
                      <a:pt x="5275" y="0"/>
                    </a:lnTo>
                    <a:lnTo>
                      <a:pt x="6601" y="912"/>
                    </a:lnTo>
                    <a:lnTo>
                      <a:pt x="9083" y="626"/>
                    </a:lnTo>
                    <a:lnTo>
                      <a:pt x="11735" y="3021"/>
                    </a:lnTo>
                    <a:lnTo>
                      <a:pt x="10240" y="5380"/>
                    </a:lnTo>
                    <a:lnTo>
                      <a:pt x="11425" y="4808"/>
                    </a:lnTo>
                    <a:lnTo>
                      <a:pt x="13738" y="5380"/>
                    </a:lnTo>
                    <a:lnTo>
                      <a:pt x="16135" y="8490"/>
                    </a:lnTo>
                    <a:lnTo>
                      <a:pt x="19972" y="9902"/>
                    </a:lnTo>
                    <a:lnTo>
                      <a:pt x="17348" y="11635"/>
                    </a:lnTo>
                    <a:lnTo>
                      <a:pt x="16897" y="13226"/>
                    </a:lnTo>
                    <a:lnTo>
                      <a:pt x="18759" y="14138"/>
                    </a:lnTo>
                    <a:lnTo>
                      <a:pt x="17348" y="16854"/>
                    </a:lnTo>
                    <a:lnTo>
                      <a:pt x="13427" y="19839"/>
                    </a:lnTo>
                    <a:lnTo>
                      <a:pt x="10522" y="19929"/>
                    </a:lnTo>
                    <a:lnTo>
                      <a:pt x="8660" y="18517"/>
                    </a:lnTo>
                    <a:lnTo>
                      <a:pt x="5924" y="19982"/>
                    </a:lnTo>
                    <a:lnTo>
                      <a:pt x="4062" y="18463"/>
                    </a:lnTo>
                    <a:lnTo>
                      <a:pt x="3526" y="19071"/>
                    </a:lnTo>
                    <a:lnTo>
                      <a:pt x="1608" y="16533"/>
                    </a:lnTo>
                    <a:lnTo>
                      <a:pt x="3724" y="15889"/>
                    </a:lnTo>
                    <a:lnTo>
                      <a:pt x="2454" y="14352"/>
                    </a:lnTo>
                    <a:lnTo>
                      <a:pt x="4147" y="12815"/>
                    </a:lnTo>
                    <a:lnTo>
                      <a:pt x="1636" y="9634"/>
                    </a:lnTo>
                    <a:lnTo>
                      <a:pt x="4401" y="8686"/>
                    </a:lnTo>
                    <a:lnTo>
                      <a:pt x="0" y="7042"/>
                    </a:lnTo>
                    <a:lnTo>
                      <a:pt x="113" y="6917"/>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88" name="Haute-Marne">
                <a:hlinkHover r:id="" action="ppaction://macro?name=Affichage_nom_dept"/>
              </p:cNvPr>
              <p:cNvSpPr>
                <a:spLocks/>
              </p:cNvSpPr>
              <p:nvPr/>
            </p:nvSpPr>
            <p:spPr bwMode="auto">
              <a:xfrm>
                <a:off x="5765800" y="2360613"/>
                <a:ext cx="584200" cy="754062"/>
              </a:xfrm>
              <a:custGeom>
                <a:avLst/>
                <a:gdLst>
                  <a:gd name="T0" fmla="*/ 2541 w 20000"/>
                  <a:gd name="T1" fmla="*/ 158692 h 20000"/>
                  <a:gd name="T2" fmla="*/ 97152 w 20000"/>
                  <a:gd name="T3" fmla="*/ 236738 h 20000"/>
                  <a:gd name="T4" fmla="*/ 108574 w 20000"/>
                  <a:gd name="T5" fmla="*/ 286883 h 20000"/>
                  <a:gd name="T6" fmla="*/ 98438 w 20000"/>
                  <a:gd name="T7" fmla="*/ 397994 h 20000"/>
                  <a:gd name="T8" fmla="*/ 19045 w 20000"/>
                  <a:gd name="T9" fmla="*/ 414470 h 20000"/>
                  <a:gd name="T10" fmla="*/ 40018 w 20000"/>
                  <a:gd name="T11" fmla="*/ 455114 h 20000"/>
                  <a:gd name="T12" fmla="*/ 89529 w 20000"/>
                  <a:gd name="T13" fmla="*/ 474795 h 20000"/>
                  <a:gd name="T14" fmla="*/ 99694 w 20000"/>
                  <a:gd name="T15" fmla="*/ 528748 h 20000"/>
                  <a:gd name="T16" fmla="*/ 132088 w 20000"/>
                  <a:gd name="T17" fmla="*/ 524299 h 20000"/>
                  <a:gd name="T18" fmla="*/ 175260 w 20000"/>
                  <a:gd name="T19" fmla="*/ 592843 h 20000"/>
                  <a:gd name="T20" fmla="*/ 142866 w 20000"/>
                  <a:gd name="T21" fmla="*/ 620782 h 20000"/>
                  <a:gd name="T22" fmla="*/ 160012 w 20000"/>
                  <a:gd name="T23" fmla="*/ 674094 h 20000"/>
                  <a:gd name="T24" fmla="*/ 192406 w 20000"/>
                  <a:gd name="T25" fmla="*/ 665837 h 20000"/>
                  <a:gd name="T26" fmla="*/ 235579 w 20000"/>
                  <a:gd name="T27" fmla="*/ 706443 h 20000"/>
                  <a:gd name="T28" fmla="*/ 261634 w 20000"/>
                  <a:gd name="T29" fmla="*/ 684877 h 20000"/>
                  <a:gd name="T30" fmla="*/ 300366 w 20000"/>
                  <a:gd name="T31" fmla="*/ 753421 h 20000"/>
                  <a:gd name="T32" fmla="*/ 353704 w 20000"/>
                  <a:gd name="T33" fmla="*/ 733740 h 20000"/>
                  <a:gd name="T34" fmla="*/ 351776 w 20000"/>
                  <a:gd name="T35" fmla="*/ 724239 h 20000"/>
                  <a:gd name="T36" fmla="*/ 375933 w 20000"/>
                  <a:gd name="T37" fmla="*/ 684236 h 20000"/>
                  <a:gd name="T38" fmla="*/ 500367 w 20000"/>
                  <a:gd name="T39" fmla="*/ 672812 h 20000"/>
                  <a:gd name="T40" fmla="*/ 493386 w 20000"/>
                  <a:gd name="T41" fmla="*/ 586509 h 20000"/>
                  <a:gd name="T42" fmla="*/ 557531 w 20000"/>
                  <a:gd name="T43" fmla="*/ 561738 h 20000"/>
                  <a:gd name="T44" fmla="*/ 583557 w 20000"/>
                  <a:gd name="T45" fmla="*/ 507144 h 20000"/>
                  <a:gd name="T46" fmla="*/ 463563 w 20000"/>
                  <a:gd name="T47" fmla="*/ 403046 h 20000"/>
                  <a:gd name="T48" fmla="*/ 497826 w 20000"/>
                  <a:gd name="T49" fmla="*/ 309128 h 20000"/>
                  <a:gd name="T50" fmla="*/ 351163 w 20000"/>
                  <a:gd name="T51" fmla="*/ 200580 h 20000"/>
                  <a:gd name="T52" fmla="*/ 349877 w 20000"/>
                  <a:gd name="T53" fmla="*/ 198054 h 20000"/>
                  <a:gd name="T54" fmla="*/ 381629 w 20000"/>
                  <a:gd name="T55" fmla="*/ 173924 h 20000"/>
                  <a:gd name="T56" fmla="*/ 190508 w 20000"/>
                  <a:gd name="T57" fmla="*/ 37439 h 20000"/>
                  <a:gd name="T58" fmla="*/ 170177 w 20000"/>
                  <a:gd name="T59" fmla="*/ 51427 h 20000"/>
                  <a:gd name="T60" fmla="*/ 158756 w 20000"/>
                  <a:gd name="T61" fmla="*/ 0 h 20000"/>
                  <a:gd name="T62" fmla="*/ 66686 w 20000"/>
                  <a:gd name="T63" fmla="*/ 12065 h 20000"/>
                  <a:gd name="T64" fmla="*/ 97152 w 20000"/>
                  <a:gd name="T65" fmla="*/ 32990 h 20000"/>
                  <a:gd name="T66" fmla="*/ 61604 w 20000"/>
                  <a:gd name="T67" fmla="*/ 64095 h 20000"/>
                  <a:gd name="T68" fmla="*/ 86374 w 20000"/>
                  <a:gd name="T69" fmla="*/ 94559 h 20000"/>
                  <a:gd name="T70" fmla="*/ 16504 w 20000"/>
                  <a:gd name="T71" fmla="*/ 104739 h 20000"/>
                  <a:gd name="T72" fmla="*/ 0 w 20000"/>
                  <a:gd name="T73" fmla="*/ 151717 h 20000"/>
                  <a:gd name="T74" fmla="*/ 2541 w 20000"/>
                  <a:gd name="T75" fmla="*/ 158692 h 200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000"/>
                  <a:gd name="T115" fmla="*/ 0 h 20000"/>
                  <a:gd name="T116" fmla="*/ 20000 w 20000"/>
                  <a:gd name="T117" fmla="*/ 20000 h 200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000" h="20000">
                    <a:moveTo>
                      <a:pt x="87" y="4209"/>
                    </a:moveTo>
                    <a:lnTo>
                      <a:pt x="3326" y="6279"/>
                    </a:lnTo>
                    <a:lnTo>
                      <a:pt x="3717" y="7609"/>
                    </a:lnTo>
                    <a:lnTo>
                      <a:pt x="3370" y="10556"/>
                    </a:lnTo>
                    <a:lnTo>
                      <a:pt x="652" y="10993"/>
                    </a:lnTo>
                    <a:lnTo>
                      <a:pt x="1370" y="12071"/>
                    </a:lnTo>
                    <a:lnTo>
                      <a:pt x="3065" y="12593"/>
                    </a:lnTo>
                    <a:lnTo>
                      <a:pt x="3413" y="14024"/>
                    </a:lnTo>
                    <a:lnTo>
                      <a:pt x="4522" y="13906"/>
                    </a:lnTo>
                    <a:lnTo>
                      <a:pt x="6000" y="15724"/>
                    </a:lnTo>
                    <a:lnTo>
                      <a:pt x="4891" y="16465"/>
                    </a:lnTo>
                    <a:lnTo>
                      <a:pt x="5478" y="17879"/>
                    </a:lnTo>
                    <a:lnTo>
                      <a:pt x="6587" y="17660"/>
                    </a:lnTo>
                    <a:lnTo>
                      <a:pt x="8065" y="18737"/>
                    </a:lnTo>
                    <a:lnTo>
                      <a:pt x="8957" y="18165"/>
                    </a:lnTo>
                    <a:lnTo>
                      <a:pt x="10283" y="19983"/>
                    </a:lnTo>
                    <a:lnTo>
                      <a:pt x="12109" y="19461"/>
                    </a:lnTo>
                    <a:lnTo>
                      <a:pt x="12043" y="19209"/>
                    </a:lnTo>
                    <a:lnTo>
                      <a:pt x="12870" y="18148"/>
                    </a:lnTo>
                    <a:lnTo>
                      <a:pt x="17130" y="17845"/>
                    </a:lnTo>
                    <a:lnTo>
                      <a:pt x="16891" y="15556"/>
                    </a:lnTo>
                    <a:lnTo>
                      <a:pt x="19087" y="14899"/>
                    </a:lnTo>
                    <a:lnTo>
                      <a:pt x="19978" y="13451"/>
                    </a:lnTo>
                    <a:lnTo>
                      <a:pt x="15870" y="10690"/>
                    </a:lnTo>
                    <a:lnTo>
                      <a:pt x="17043" y="8199"/>
                    </a:lnTo>
                    <a:lnTo>
                      <a:pt x="12022" y="5320"/>
                    </a:lnTo>
                    <a:lnTo>
                      <a:pt x="11978" y="5253"/>
                    </a:lnTo>
                    <a:lnTo>
                      <a:pt x="13065" y="4613"/>
                    </a:lnTo>
                    <a:lnTo>
                      <a:pt x="6522" y="993"/>
                    </a:lnTo>
                    <a:lnTo>
                      <a:pt x="5826" y="1364"/>
                    </a:lnTo>
                    <a:lnTo>
                      <a:pt x="5435" y="0"/>
                    </a:lnTo>
                    <a:lnTo>
                      <a:pt x="2283" y="320"/>
                    </a:lnTo>
                    <a:lnTo>
                      <a:pt x="3326" y="875"/>
                    </a:lnTo>
                    <a:lnTo>
                      <a:pt x="2109" y="1700"/>
                    </a:lnTo>
                    <a:lnTo>
                      <a:pt x="2957" y="2508"/>
                    </a:lnTo>
                    <a:lnTo>
                      <a:pt x="565" y="2778"/>
                    </a:lnTo>
                    <a:lnTo>
                      <a:pt x="0" y="4024"/>
                    </a:lnTo>
                    <a:lnTo>
                      <a:pt x="87" y="4209"/>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89" name="Haute-Saône">
                <a:hlinkHover r:id="" action="ppaction://macro?name=Affichage_nom_dept"/>
              </p:cNvPr>
              <p:cNvSpPr>
                <a:spLocks/>
              </p:cNvSpPr>
              <p:nvPr/>
            </p:nvSpPr>
            <p:spPr bwMode="auto">
              <a:xfrm>
                <a:off x="6118225" y="2798763"/>
                <a:ext cx="665163" cy="533400"/>
              </a:xfrm>
              <a:custGeom>
                <a:avLst/>
                <a:gdLst>
                  <a:gd name="T0" fmla="*/ 1896 w 20000"/>
                  <a:gd name="T1" fmla="*/ 295557 h 20000"/>
                  <a:gd name="T2" fmla="*/ 52049 w 20000"/>
                  <a:gd name="T3" fmla="*/ 298091 h 20000"/>
                  <a:gd name="T4" fmla="*/ 54577 w 20000"/>
                  <a:gd name="T5" fmla="*/ 348203 h 20000"/>
                  <a:gd name="T6" fmla="*/ 5720 w 20000"/>
                  <a:gd name="T7" fmla="*/ 390689 h 20000"/>
                  <a:gd name="T8" fmla="*/ 61561 w 20000"/>
                  <a:gd name="T9" fmla="*/ 440162 h 20000"/>
                  <a:gd name="T10" fmla="*/ 76161 w 20000"/>
                  <a:gd name="T11" fmla="*/ 500409 h 20000"/>
                  <a:gd name="T12" fmla="*/ 105994 w 20000"/>
                  <a:gd name="T13" fmla="*/ 532760 h 20000"/>
                  <a:gd name="T14" fmla="*/ 161202 w 20000"/>
                  <a:gd name="T15" fmla="*/ 522625 h 20000"/>
                  <a:gd name="T16" fmla="*/ 165659 w 20000"/>
                  <a:gd name="T17" fmla="*/ 519452 h 20000"/>
                  <a:gd name="T18" fmla="*/ 408111 w 20000"/>
                  <a:gd name="T19" fmla="*/ 415439 h 20000"/>
                  <a:gd name="T20" fmla="*/ 446823 w 20000"/>
                  <a:gd name="T21" fmla="*/ 351377 h 20000"/>
                  <a:gd name="T22" fmla="*/ 549026 w 20000"/>
                  <a:gd name="T23" fmla="*/ 355804 h 20000"/>
                  <a:gd name="T24" fmla="*/ 596618 w 20000"/>
                  <a:gd name="T25" fmla="*/ 296837 h 20000"/>
                  <a:gd name="T26" fmla="*/ 664531 w 20000"/>
                  <a:gd name="T27" fmla="*/ 304438 h 20000"/>
                  <a:gd name="T28" fmla="*/ 637858 w 20000"/>
                  <a:gd name="T29" fmla="*/ 183303 h 20000"/>
                  <a:gd name="T30" fmla="*/ 635330 w 20000"/>
                  <a:gd name="T31" fmla="*/ 176955 h 20000"/>
                  <a:gd name="T32" fmla="*/ 663267 w 20000"/>
                  <a:gd name="T33" fmla="*/ 130016 h 20000"/>
                  <a:gd name="T34" fmla="*/ 559169 w 20000"/>
                  <a:gd name="T35" fmla="*/ 44406 h 20000"/>
                  <a:gd name="T36" fmla="*/ 502697 w 20000"/>
                  <a:gd name="T37" fmla="*/ 85611 h 20000"/>
                  <a:gd name="T38" fmla="*/ 470303 w 20000"/>
                  <a:gd name="T39" fmla="*/ 48833 h 20000"/>
                  <a:gd name="T40" fmla="*/ 469672 w 20000"/>
                  <a:gd name="T41" fmla="*/ 47579 h 20000"/>
                  <a:gd name="T42" fmla="*/ 381438 w 20000"/>
                  <a:gd name="T43" fmla="*/ 62168 h 20000"/>
                  <a:gd name="T44" fmla="*/ 340830 w 20000"/>
                  <a:gd name="T45" fmla="*/ 0 h 20000"/>
                  <a:gd name="T46" fmla="*/ 231676 w 20000"/>
                  <a:gd name="T47" fmla="*/ 69129 h 20000"/>
                  <a:gd name="T48" fmla="*/ 205635 w 20000"/>
                  <a:gd name="T49" fmla="*/ 123669 h 20000"/>
                  <a:gd name="T50" fmla="*/ 141547 w 20000"/>
                  <a:gd name="T51" fmla="*/ 148419 h 20000"/>
                  <a:gd name="T52" fmla="*/ 148531 w 20000"/>
                  <a:gd name="T53" fmla="*/ 234669 h 20000"/>
                  <a:gd name="T54" fmla="*/ 24112 w 20000"/>
                  <a:gd name="T55" fmla="*/ 246084 h 20000"/>
                  <a:gd name="T56" fmla="*/ 0 w 20000"/>
                  <a:gd name="T57" fmla="*/ 286036 h 20000"/>
                  <a:gd name="T58" fmla="*/ 1896 w 20000"/>
                  <a:gd name="T59" fmla="*/ 295557 h 200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0000"/>
                  <a:gd name="T91" fmla="*/ 0 h 20000"/>
                  <a:gd name="T92" fmla="*/ 20000 w 20000"/>
                  <a:gd name="T93" fmla="*/ 20000 h 2000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0000" h="20000">
                    <a:moveTo>
                      <a:pt x="57" y="11082"/>
                    </a:moveTo>
                    <a:lnTo>
                      <a:pt x="1565" y="11177"/>
                    </a:lnTo>
                    <a:lnTo>
                      <a:pt x="1641" y="13056"/>
                    </a:lnTo>
                    <a:lnTo>
                      <a:pt x="172" y="14649"/>
                    </a:lnTo>
                    <a:lnTo>
                      <a:pt x="1851" y="16504"/>
                    </a:lnTo>
                    <a:lnTo>
                      <a:pt x="2290" y="18763"/>
                    </a:lnTo>
                    <a:lnTo>
                      <a:pt x="3187" y="19976"/>
                    </a:lnTo>
                    <a:lnTo>
                      <a:pt x="4847" y="19596"/>
                    </a:lnTo>
                    <a:lnTo>
                      <a:pt x="4981" y="19477"/>
                    </a:lnTo>
                    <a:lnTo>
                      <a:pt x="12271" y="15577"/>
                    </a:lnTo>
                    <a:lnTo>
                      <a:pt x="13435" y="13175"/>
                    </a:lnTo>
                    <a:lnTo>
                      <a:pt x="16508" y="13341"/>
                    </a:lnTo>
                    <a:lnTo>
                      <a:pt x="17939" y="11130"/>
                    </a:lnTo>
                    <a:lnTo>
                      <a:pt x="19981" y="11415"/>
                    </a:lnTo>
                    <a:lnTo>
                      <a:pt x="19179" y="6873"/>
                    </a:lnTo>
                    <a:lnTo>
                      <a:pt x="19103" y="6635"/>
                    </a:lnTo>
                    <a:lnTo>
                      <a:pt x="19943" y="4875"/>
                    </a:lnTo>
                    <a:lnTo>
                      <a:pt x="16813" y="1665"/>
                    </a:lnTo>
                    <a:lnTo>
                      <a:pt x="15115" y="3210"/>
                    </a:lnTo>
                    <a:lnTo>
                      <a:pt x="14141" y="1831"/>
                    </a:lnTo>
                    <a:lnTo>
                      <a:pt x="14122" y="1784"/>
                    </a:lnTo>
                    <a:lnTo>
                      <a:pt x="11469" y="2331"/>
                    </a:lnTo>
                    <a:lnTo>
                      <a:pt x="10248" y="0"/>
                    </a:lnTo>
                    <a:lnTo>
                      <a:pt x="6966" y="2592"/>
                    </a:lnTo>
                    <a:lnTo>
                      <a:pt x="6183" y="4637"/>
                    </a:lnTo>
                    <a:lnTo>
                      <a:pt x="4256" y="5565"/>
                    </a:lnTo>
                    <a:lnTo>
                      <a:pt x="4466" y="8799"/>
                    </a:lnTo>
                    <a:lnTo>
                      <a:pt x="725" y="9227"/>
                    </a:lnTo>
                    <a:lnTo>
                      <a:pt x="0" y="10725"/>
                    </a:lnTo>
                    <a:lnTo>
                      <a:pt x="57" y="11082"/>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90" name="Yonne">
                <a:hlinkHover r:id="" action="ppaction://macro?name=Affichage_nom_dept"/>
              </p:cNvPr>
              <p:cNvSpPr>
                <a:spLocks/>
              </p:cNvSpPr>
              <p:nvPr/>
            </p:nvSpPr>
            <p:spPr bwMode="auto">
              <a:xfrm>
                <a:off x="4953000" y="2566988"/>
                <a:ext cx="685800" cy="738187"/>
              </a:xfrm>
              <a:custGeom>
                <a:avLst/>
                <a:gdLst>
                  <a:gd name="T0" fmla="*/ 1920 w 20000"/>
                  <a:gd name="T1" fmla="*/ 461219 h 20000"/>
                  <a:gd name="T2" fmla="*/ 59116 w 20000"/>
                  <a:gd name="T3" fmla="*/ 561576 h 20000"/>
                  <a:gd name="T4" fmla="*/ 120769 w 20000"/>
                  <a:gd name="T5" fmla="*/ 550134 h 20000"/>
                  <a:gd name="T6" fmla="*/ 146830 w 20000"/>
                  <a:gd name="T7" fmla="*/ 596529 h 20000"/>
                  <a:gd name="T8" fmla="*/ 148099 w 20000"/>
                  <a:gd name="T9" fmla="*/ 596529 h 20000"/>
                  <a:gd name="T10" fmla="*/ 230086 w 20000"/>
                  <a:gd name="T11" fmla="*/ 631445 h 20000"/>
                  <a:gd name="T12" fmla="*/ 252340 w 20000"/>
                  <a:gd name="T13" fmla="*/ 604132 h 20000"/>
                  <a:gd name="T14" fmla="*/ 296197 w 20000"/>
                  <a:gd name="T15" fmla="*/ 613692 h 20000"/>
                  <a:gd name="T16" fmla="*/ 300003 w 20000"/>
                  <a:gd name="T17" fmla="*/ 567924 h 20000"/>
                  <a:gd name="T18" fmla="*/ 410588 w 20000"/>
                  <a:gd name="T19" fmla="*/ 679095 h 20000"/>
                  <a:gd name="T20" fmla="*/ 453177 w 20000"/>
                  <a:gd name="T21" fmla="*/ 690537 h 20000"/>
                  <a:gd name="T22" fmla="*/ 476048 w 20000"/>
                  <a:gd name="T23" fmla="*/ 658131 h 20000"/>
                  <a:gd name="T24" fmla="*/ 473511 w 20000"/>
                  <a:gd name="T25" fmla="*/ 699432 h 20000"/>
                  <a:gd name="T26" fmla="*/ 514830 w 20000"/>
                  <a:gd name="T27" fmla="*/ 686108 h 20000"/>
                  <a:gd name="T28" fmla="*/ 537084 w 20000"/>
                  <a:gd name="T29" fmla="*/ 737560 h 20000"/>
                  <a:gd name="T30" fmla="*/ 583479 w 20000"/>
                  <a:gd name="T31" fmla="*/ 719142 h 20000"/>
                  <a:gd name="T32" fmla="*/ 567568 w 20000"/>
                  <a:gd name="T33" fmla="*/ 679095 h 20000"/>
                  <a:gd name="T34" fmla="*/ 565031 w 20000"/>
                  <a:gd name="T35" fmla="*/ 673374 h 20000"/>
                  <a:gd name="T36" fmla="*/ 635599 w 20000"/>
                  <a:gd name="T37" fmla="*/ 487240 h 20000"/>
                  <a:gd name="T38" fmla="*/ 661660 w 20000"/>
                  <a:gd name="T39" fmla="*/ 482184 h 20000"/>
                  <a:gd name="T40" fmla="*/ 643863 w 20000"/>
                  <a:gd name="T41" fmla="*/ 453579 h 20000"/>
                  <a:gd name="T42" fmla="*/ 685148 w 20000"/>
                  <a:gd name="T43" fmla="*/ 431360 h 20000"/>
                  <a:gd name="T44" fmla="*/ 682611 w 20000"/>
                  <a:gd name="T45" fmla="*/ 371013 h 20000"/>
                  <a:gd name="T46" fmla="*/ 646401 w 20000"/>
                  <a:gd name="T47" fmla="*/ 349384 h 20000"/>
                  <a:gd name="T48" fmla="*/ 666735 w 20000"/>
                  <a:gd name="T49" fmla="*/ 317014 h 20000"/>
                  <a:gd name="T50" fmla="*/ 623529 w 20000"/>
                  <a:gd name="T51" fmla="*/ 284608 h 20000"/>
                  <a:gd name="T52" fmla="*/ 586016 w 20000"/>
                  <a:gd name="T53" fmla="*/ 314468 h 20000"/>
                  <a:gd name="T54" fmla="*/ 483695 w 20000"/>
                  <a:gd name="T55" fmla="*/ 317014 h 20000"/>
                  <a:gd name="T56" fmla="*/ 488118 w 20000"/>
                  <a:gd name="T57" fmla="*/ 274421 h 20000"/>
                  <a:gd name="T58" fmla="*/ 460789 w 20000"/>
                  <a:gd name="T59" fmla="*/ 276968 h 20000"/>
                  <a:gd name="T60" fmla="*/ 413126 w 20000"/>
                  <a:gd name="T61" fmla="*/ 151181 h 20000"/>
                  <a:gd name="T62" fmla="*/ 378184 w 20000"/>
                  <a:gd name="T63" fmla="*/ 170263 h 20000"/>
                  <a:gd name="T64" fmla="*/ 336213 w 20000"/>
                  <a:gd name="T65" fmla="*/ 138484 h 20000"/>
                  <a:gd name="T66" fmla="*/ 358468 w 20000"/>
                  <a:gd name="T67" fmla="*/ 91461 h 20000"/>
                  <a:gd name="T68" fmla="*/ 259952 w 20000"/>
                  <a:gd name="T69" fmla="*/ 0 h 20000"/>
                  <a:gd name="T70" fmla="*/ 94057 w 20000"/>
                  <a:gd name="T71" fmla="*/ 22884 h 20000"/>
                  <a:gd name="T72" fmla="*/ 94057 w 20000"/>
                  <a:gd name="T73" fmla="*/ 94008 h 20000"/>
                  <a:gd name="T74" fmla="*/ 44474 w 20000"/>
                  <a:gd name="T75" fmla="*/ 153100 h 20000"/>
                  <a:gd name="T76" fmla="*/ 83908 w 20000"/>
                  <a:gd name="T77" fmla="*/ 172810 h 20000"/>
                  <a:gd name="T78" fmla="*/ 129033 w 20000"/>
                  <a:gd name="T79" fmla="*/ 287782 h 20000"/>
                  <a:gd name="T80" fmla="*/ 74375 w 20000"/>
                  <a:gd name="T81" fmla="*/ 339234 h 20000"/>
                  <a:gd name="T82" fmla="*/ 78798 w 20000"/>
                  <a:gd name="T83" fmla="*/ 414197 h 20000"/>
                  <a:gd name="T84" fmla="*/ 0 w 20000"/>
                  <a:gd name="T85" fmla="*/ 453579 h 20000"/>
                  <a:gd name="T86" fmla="*/ 1920 w 20000"/>
                  <a:gd name="T87" fmla="*/ 461219 h 200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000"/>
                  <a:gd name="T133" fmla="*/ 0 h 20000"/>
                  <a:gd name="T134" fmla="*/ 20000 w 20000"/>
                  <a:gd name="T135" fmla="*/ 20000 h 200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000" h="20000">
                    <a:moveTo>
                      <a:pt x="56" y="12496"/>
                    </a:moveTo>
                    <a:lnTo>
                      <a:pt x="1724" y="15215"/>
                    </a:lnTo>
                    <a:lnTo>
                      <a:pt x="3522" y="14905"/>
                    </a:lnTo>
                    <a:lnTo>
                      <a:pt x="4282" y="16162"/>
                    </a:lnTo>
                    <a:lnTo>
                      <a:pt x="4319" y="16162"/>
                    </a:lnTo>
                    <a:lnTo>
                      <a:pt x="6710" y="17108"/>
                    </a:lnTo>
                    <a:lnTo>
                      <a:pt x="7359" y="16368"/>
                    </a:lnTo>
                    <a:lnTo>
                      <a:pt x="8638" y="16627"/>
                    </a:lnTo>
                    <a:lnTo>
                      <a:pt x="8749" y="15387"/>
                    </a:lnTo>
                    <a:lnTo>
                      <a:pt x="11974" y="18399"/>
                    </a:lnTo>
                    <a:lnTo>
                      <a:pt x="13216" y="18709"/>
                    </a:lnTo>
                    <a:lnTo>
                      <a:pt x="13883" y="17831"/>
                    </a:lnTo>
                    <a:lnTo>
                      <a:pt x="13809" y="18950"/>
                    </a:lnTo>
                    <a:lnTo>
                      <a:pt x="15014" y="18589"/>
                    </a:lnTo>
                    <a:lnTo>
                      <a:pt x="15663" y="19983"/>
                    </a:lnTo>
                    <a:lnTo>
                      <a:pt x="17016" y="19484"/>
                    </a:lnTo>
                    <a:lnTo>
                      <a:pt x="16552" y="18399"/>
                    </a:lnTo>
                    <a:lnTo>
                      <a:pt x="16478" y="18244"/>
                    </a:lnTo>
                    <a:lnTo>
                      <a:pt x="18536" y="13201"/>
                    </a:lnTo>
                    <a:lnTo>
                      <a:pt x="19296" y="13064"/>
                    </a:lnTo>
                    <a:lnTo>
                      <a:pt x="18777" y="12289"/>
                    </a:lnTo>
                    <a:lnTo>
                      <a:pt x="19981" y="11687"/>
                    </a:lnTo>
                    <a:lnTo>
                      <a:pt x="19907" y="10052"/>
                    </a:lnTo>
                    <a:lnTo>
                      <a:pt x="18851" y="9466"/>
                    </a:lnTo>
                    <a:lnTo>
                      <a:pt x="19444" y="8589"/>
                    </a:lnTo>
                    <a:lnTo>
                      <a:pt x="18184" y="7711"/>
                    </a:lnTo>
                    <a:lnTo>
                      <a:pt x="17090" y="8520"/>
                    </a:lnTo>
                    <a:lnTo>
                      <a:pt x="14106" y="8589"/>
                    </a:lnTo>
                    <a:lnTo>
                      <a:pt x="14235" y="7435"/>
                    </a:lnTo>
                    <a:lnTo>
                      <a:pt x="13438" y="7504"/>
                    </a:lnTo>
                    <a:lnTo>
                      <a:pt x="12048" y="4096"/>
                    </a:lnTo>
                    <a:lnTo>
                      <a:pt x="11029" y="4613"/>
                    </a:lnTo>
                    <a:lnTo>
                      <a:pt x="9805" y="3752"/>
                    </a:lnTo>
                    <a:lnTo>
                      <a:pt x="10454" y="2478"/>
                    </a:lnTo>
                    <a:lnTo>
                      <a:pt x="7581" y="0"/>
                    </a:lnTo>
                    <a:lnTo>
                      <a:pt x="2743" y="620"/>
                    </a:lnTo>
                    <a:lnTo>
                      <a:pt x="2743" y="2547"/>
                    </a:lnTo>
                    <a:lnTo>
                      <a:pt x="1297" y="4148"/>
                    </a:lnTo>
                    <a:lnTo>
                      <a:pt x="2447" y="4682"/>
                    </a:lnTo>
                    <a:lnTo>
                      <a:pt x="3763" y="7797"/>
                    </a:lnTo>
                    <a:lnTo>
                      <a:pt x="2169" y="9191"/>
                    </a:lnTo>
                    <a:lnTo>
                      <a:pt x="2298" y="11222"/>
                    </a:lnTo>
                    <a:lnTo>
                      <a:pt x="0" y="12289"/>
                    </a:lnTo>
                    <a:lnTo>
                      <a:pt x="56" y="12496"/>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91" name="Bas-Rhin">
                <a:hlinkHover r:id="" action="ppaction://macro?name=Affichage_nom_dept"/>
              </p:cNvPr>
              <p:cNvSpPr>
                <a:spLocks/>
              </p:cNvSpPr>
              <p:nvPr/>
            </p:nvSpPr>
            <p:spPr bwMode="auto">
              <a:xfrm>
                <a:off x="6804025" y="2054225"/>
                <a:ext cx="576263" cy="650875"/>
              </a:xfrm>
              <a:custGeom>
                <a:avLst/>
                <a:gdLst>
                  <a:gd name="T0" fmla="*/ 0 w 20000"/>
                  <a:gd name="T1" fmla="*/ 109217 h 20000"/>
                  <a:gd name="T2" fmla="*/ 36852 w 20000"/>
                  <a:gd name="T3" fmla="*/ 89528 h 20000"/>
                  <a:gd name="T4" fmla="*/ 55264 w 20000"/>
                  <a:gd name="T5" fmla="*/ 10805 h 20000"/>
                  <a:gd name="T6" fmla="*/ 79409 w 20000"/>
                  <a:gd name="T7" fmla="*/ 54608 h 20000"/>
                  <a:gd name="T8" fmla="*/ 168989 w 20000"/>
                  <a:gd name="T9" fmla="*/ 92066 h 20000"/>
                  <a:gd name="T10" fmla="*/ 266839 w 20000"/>
                  <a:gd name="T11" fmla="*/ 93986 h 20000"/>
                  <a:gd name="T12" fmla="*/ 307523 w 20000"/>
                  <a:gd name="T13" fmla="*/ 12692 h 20000"/>
                  <a:gd name="T14" fmla="*/ 439660 w 20000"/>
                  <a:gd name="T15" fmla="*/ 0 h 20000"/>
                  <a:gd name="T16" fmla="*/ 575629 w 20000"/>
                  <a:gd name="T17" fmla="*/ 53990 h 20000"/>
                  <a:gd name="T18" fmla="*/ 526071 w 20000"/>
                  <a:gd name="T19" fmla="*/ 161287 h 20000"/>
                  <a:gd name="T20" fmla="*/ 413613 w 20000"/>
                  <a:gd name="T21" fmla="*/ 284465 h 20000"/>
                  <a:gd name="T22" fmla="*/ 383128 w 20000"/>
                  <a:gd name="T23" fmla="*/ 504819 h 20000"/>
                  <a:gd name="T24" fmla="*/ 311960 w 20000"/>
                  <a:gd name="T25" fmla="*/ 650224 h 20000"/>
                  <a:gd name="T26" fmla="*/ 135335 w 20000"/>
                  <a:gd name="T27" fmla="*/ 527697 h 20000"/>
                  <a:gd name="T28" fmla="*/ 77507 w 20000"/>
                  <a:gd name="T29" fmla="*/ 501662 h 20000"/>
                  <a:gd name="T30" fmla="*/ 93383 w 20000"/>
                  <a:gd name="T31" fmla="*/ 391176 h 20000"/>
                  <a:gd name="T32" fmla="*/ 69267 w 20000"/>
                  <a:gd name="T33" fmla="*/ 378451 h 20000"/>
                  <a:gd name="T34" fmla="*/ 148042 w 20000"/>
                  <a:gd name="T35" fmla="*/ 346070 h 20000"/>
                  <a:gd name="T36" fmla="*/ 168989 w 20000"/>
                  <a:gd name="T37" fmla="*/ 287654 h 20000"/>
                  <a:gd name="T38" fmla="*/ 141040 w 20000"/>
                  <a:gd name="T39" fmla="*/ 267347 h 20000"/>
                  <a:gd name="T40" fmla="*/ 171553 w 20000"/>
                  <a:gd name="T41" fmla="*/ 214626 h 20000"/>
                  <a:gd name="T42" fmla="*/ 110556 w 20000"/>
                  <a:gd name="T43" fmla="*/ 162556 h 20000"/>
                  <a:gd name="T44" fmla="*/ 64801 w 20000"/>
                  <a:gd name="T45" fmla="*/ 205742 h 20000"/>
                  <a:gd name="T46" fmla="*/ 68604 w 20000"/>
                  <a:gd name="T47" fmla="*/ 153672 h 20000"/>
                  <a:gd name="T48" fmla="*/ 0 w 20000"/>
                  <a:gd name="T49" fmla="*/ 115563 h 20000"/>
                  <a:gd name="T50" fmla="*/ 0 w 20000"/>
                  <a:gd name="T51" fmla="*/ 109217 h 200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0000"/>
                  <a:gd name="T79" fmla="*/ 0 h 20000"/>
                  <a:gd name="T80" fmla="*/ 20000 w 20000"/>
                  <a:gd name="T81" fmla="*/ 20000 h 200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0000" h="20000">
                    <a:moveTo>
                      <a:pt x="0" y="3356"/>
                    </a:moveTo>
                    <a:lnTo>
                      <a:pt x="1279" y="2751"/>
                    </a:lnTo>
                    <a:lnTo>
                      <a:pt x="1918" y="332"/>
                    </a:lnTo>
                    <a:lnTo>
                      <a:pt x="2756" y="1678"/>
                    </a:lnTo>
                    <a:lnTo>
                      <a:pt x="5865" y="2829"/>
                    </a:lnTo>
                    <a:lnTo>
                      <a:pt x="9261" y="2888"/>
                    </a:lnTo>
                    <a:lnTo>
                      <a:pt x="10673" y="390"/>
                    </a:lnTo>
                    <a:lnTo>
                      <a:pt x="15259" y="0"/>
                    </a:lnTo>
                    <a:lnTo>
                      <a:pt x="19978" y="1659"/>
                    </a:lnTo>
                    <a:lnTo>
                      <a:pt x="18258" y="4956"/>
                    </a:lnTo>
                    <a:lnTo>
                      <a:pt x="14355" y="8741"/>
                    </a:lnTo>
                    <a:lnTo>
                      <a:pt x="13297" y="15512"/>
                    </a:lnTo>
                    <a:lnTo>
                      <a:pt x="10827" y="19980"/>
                    </a:lnTo>
                    <a:lnTo>
                      <a:pt x="4697" y="16215"/>
                    </a:lnTo>
                    <a:lnTo>
                      <a:pt x="2690" y="15415"/>
                    </a:lnTo>
                    <a:lnTo>
                      <a:pt x="3241" y="12020"/>
                    </a:lnTo>
                    <a:lnTo>
                      <a:pt x="2404" y="11629"/>
                    </a:lnTo>
                    <a:lnTo>
                      <a:pt x="5138" y="10634"/>
                    </a:lnTo>
                    <a:lnTo>
                      <a:pt x="5865" y="8839"/>
                    </a:lnTo>
                    <a:lnTo>
                      <a:pt x="4895" y="8215"/>
                    </a:lnTo>
                    <a:lnTo>
                      <a:pt x="5954" y="6595"/>
                    </a:lnTo>
                    <a:lnTo>
                      <a:pt x="3837" y="4995"/>
                    </a:lnTo>
                    <a:lnTo>
                      <a:pt x="2249" y="6322"/>
                    </a:lnTo>
                    <a:lnTo>
                      <a:pt x="2381" y="4722"/>
                    </a:lnTo>
                    <a:lnTo>
                      <a:pt x="0" y="3551"/>
                    </a:lnTo>
                    <a:lnTo>
                      <a:pt x="0" y="3356"/>
                    </a:lnTo>
                    <a:close/>
                  </a:path>
                </a:pathLst>
              </a:custGeom>
              <a:grpFill/>
              <a:ln w="0">
                <a:solidFill>
                  <a:schemeClr val="accent3">
                    <a:lumMod val="20000"/>
                    <a:lumOff val="80000"/>
                  </a:schemeClr>
                </a:solidFill>
                <a:round/>
                <a:headEnd/>
                <a:tailEnd/>
              </a:ln>
            </p:spPr>
            <p:txBody>
              <a:bodyPr/>
              <a:lstStyle/>
              <a:p>
                <a:pPr>
                  <a:defRPr/>
                </a:pPr>
                <a:endParaRPr lang="fr-FR" sz="2400" dirty="0">
                  <a:solidFill>
                    <a:srgbClr val="000000"/>
                  </a:solidFill>
                  <a:latin typeface="Arial" charset="0"/>
                  <a:cs typeface="Arial"/>
                </a:endParaRPr>
              </a:p>
            </p:txBody>
          </p:sp>
          <p:sp>
            <p:nvSpPr>
              <p:cNvPr id="192" name="Vosges">
                <a:hlinkHover r:id="" action="ppaction://macro?name=Affichage_nom_dept"/>
              </p:cNvPr>
              <p:cNvSpPr>
                <a:spLocks/>
              </p:cNvSpPr>
              <p:nvPr/>
            </p:nvSpPr>
            <p:spPr bwMode="auto">
              <a:xfrm>
                <a:off x="6116638" y="2444750"/>
                <a:ext cx="823912" cy="484188"/>
              </a:xfrm>
              <a:custGeom>
                <a:avLst/>
                <a:gdLst>
                  <a:gd name="T0" fmla="*/ 618 w 20000"/>
                  <a:gd name="T1" fmla="*/ 115794 h 20000"/>
                  <a:gd name="T2" fmla="*/ 148016 w 20000"/>
                  <a:gd name="T3" fmla="*/ 223961 h 20000"/>
                  <a:gd name="T4" fmla="*/ 113700 w 20000"/>
                  <a:gd name="T5" fmla="*/ 318136 h 20000"/>
                  <a:gd name="T6" fmla="*/ 233126 w 20000"/>
                  <a:gd name="T7" fmla="*/ 422478 h 20000"/>
                  <a:gd name="T8" fmla="*/ 343036 w 20000"/>
                  <a:gd name="T9" fmla="*/ 353118 h 20000"/>
                  <a:gd name="T10" fmla="*/ 383696 w 20000"/>
                  <a:gd name="T11" fmla="*/ 415482 h 20000"/>
                  <a:gd name="T12" fmla="*/ 471978 w 20000"/>
                  <a:gd name="T13" fmla="*/ 401465 h 20000"/>
                  <a:gd name="T14" fmla="*/ 472637 w 20000"/>
                  <a:gd name="T15" fmla="*/ 402118 h 20000"/>
                  <a:gd name="T16" fmla="*/ 505017 w 20000"/>
                  <a:gd name="T17" fmla="*/ 439013 h 20000"/>
                  <a:gd name="T18" fmla="*/ 561537 w 20000"/>
                  <a:gd name="T19" fmla="*/ 397664 h 20000"/>
                  <a:gd name="T20" fmla="*/ 665721 w 20000"/>
                  <a:gd name="T21" fmla="*/ 483559 h 20000"/>
                  <a:gd name="T22" fmla="*/ 675278 w 20000"/>
                  <a:gd name="T23" fmla="*/ 479733 h 20000"/>
                  <a:gd name="T24" fmla="*/ 709553 w 20000"/>
                  <a:gd name="T25" fmla="*/ 457461 h 20000"/>
                  <a:gd name="T26" fmla="*/ 715279 w 20000"/>
                  <a:gd name="T27" fmla="*/ 362027 h 20000"/>
                  <a:gd name="T28" fmla="*/ 823294 w 20000"/>
                  <a:gd name="T29" fmla="*/ 136783 h 20000"/>
                  <a:gd name="T30" fmla="*/ 766115 w 20000"/>
                  <a:gd name="T31" fmla="*/ 110080 h 20000"/>
                  <a:gd name="T32" fmla="*/ 781357 w 20000"/>
                  <a:gd name="T33" fmla="*/ 0 h 20000"/>
                  <a:gd name="T34" fmla="*/ 630169 w 20000"/>
                  <a:gd name="T35" fmla="*/ 92262 h 20000"/>
                  <a:gd name="T36" fmla="*/ 559642 w 20000"/>
                  <a:gd name="T37" fmla="*/ 39437 h 20000"/>
                  <a:gd name="T38" fmla="*/ 537397 w 20000"/>
                  <a:gd name="T39" fmla="*/ 76986 h 20000"/>
                  <a:gd name="T40" fmla="*/ 461803 w 20000"/>
                  <a:gd name="T41" fmla="*/ 96717 h 20000"/>
                  <a:gd name="T42" fmla="*/ 408454 w 20000"/>
                  <a:gd name="T43" fmla="*/ 69989 h 20000"/>
                  <a:gd name="T44" fmla="*/ 343036 w 20000"/>
                  <a:gd name="T45" fmla="*/ 92262 h 20000"/>
                  <a:gd name="T46" fmla="*/ 327134 w 20000"/>
                  <a:gd name="T47" fmla="*/ 127245 h 20000"/>
                  <a:gd name="T48" fmla="*/ 314446 w 20000"/>
                  <a:gd name="T49" fmla="*/ 107538 h 20000"/>
                  <a:gd name="T50" fmla="*/ 259821 w 20000"/>
                  <a:gd name="T51" fmla="*/ 131699 h 20000"/>
                  <a:gd name="T52" fmla="*/ 242024 w 20000"/>
                  <a:gd name="T53" fmla="*/ 77615 h 20000"/>
                  <a:gd name="T54" fmla="*/ 209644 w 20000"/>
                  <a:gd name="T55" fmla="*/ 93521 h 20000"/>
                  <a:gd name="T56" fmla="*/ 227400 w 20000"/>
                  <a:gd name="T57" fmla="*/ 34353 h 20000"/>
                  <a:gd name="T58" fmla="*/ 163258 w 20000"/>
                  <a:gd name="T59" fmla="*/ 35636 h 20000"/>
                  <a:gd name="T60" fmla="*/ 31762 w 20000"/>
                  <a:gd name="T61" fmla="*/ 89066 h 20000"/>
                  <a:gd name="T62" fmla="*/ 0 w 20000"/>
                  <a:gd name="T63" fmla="*/ 112622 h 20000"/>
                  <a:gd name="T64" fmla="*/ 618 w 20000"/>
                  <a:gd name="T65" fmla="*/ 115794 h 200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000"/>
                  <a:gd name="T100" fmla="*/ 0 h 20000"/>
                  <a:gd name="T101" fmla="*/ 20000 w 20000"/>
                  <a:gd name="T102" fmla="*/ 20000 h 200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000" h="20000">
                    <a:moveTo>
                      <a:pt x="15" y="4783"/>
                    </a:moveTo>
                    <a:lnTo>
                      <a:pt x="3593" y="9251"/>
                    </a:lnTo>
                    <a:lnTo>
                      <a:pt x="2760" y="13141"/>
                    </a:lnTo>
                    <a:lnTo>
                      <a:pt x="5659" y="17451"/>
                    </a:lnTo>
                    <a:lnTo>
                      <a:pt x="8327" y="14586"/>
                    </a:lnTo>
                    <a:lnTo>
                      <a:pt x="9314" y="17162"/>
                    </a:lnTo>
                    <a:lnTo>
                      <a:pt x="11457" y="16583"/>
                    </a:lnTo>
                    <a:lnTo>
                      <a:pt x="11473" y="16610"/>
                    </a:lnTo>
                    <a:lnTo>
                      <a:pt x="12259" y="18134"/>
                    </a:lnTo>
                    <a:lnTo>
                      <a:pt x="13631" y="16426"/>
                    </a:lnTo>
                    <a:lnTo>
                      <a:pt x="16160" y="19974"/>
                    </a:lnTo>
                    <a:lnTo>
                      <a:pt x="16392" y="19816"/>
                    </a:lnTo>
                    <a:lnTo>
                      <a:pt x="17224" y="18896"/>
                    </a:lnTo>
                    <a:lnTo>
                      <a:pt x="17363" y="14954"/>
                    </a:lnTo>
                    <a:lnTo>
                      <a:pt x="19985" y="5650"/>
                    </a:lnTo>
                    <a:lnTo>
                      <a:pt x="18597" y="4547"/>
                    </a:lnTo>
                    <a:lnTo>
                      <a:pt x="18967" y="0"/>
                    </a:lnTo>
                    <a:lnTo>
                      <a:pt x="15297" y="3811"/>
                    </a:lnTo>
                    <a:lnTo>
                      <a:pt x="13585" y="1629"/>
                    </a:lnTo>
                    <a:lnTo>
                      <a:pt x="13045" y="3180"/>
                    </a:lnTo>
                    <a:lnTo>
                      <a:pt x="11210" y="3995"/>
                    </a:lnTo>
                    <a:lnTo>
                      <a:pt x="9915" y="2891"/>
                    </a:lnTo>
                    <a:lnTo>
                      <a:pt x="8327" y="3811"/>
                    </a:lnTo>
                    <a:lnTo>
                      <a:pt x="7941" y="5256"/>
                    </a:lnTo>
                    <a:lnTo>
                      <a:pt x="7633" y="4442"/>
                    </a:lnTo>
                    <a:lnTo>
                      <a:pt x="6307" y="5440"/>
                    </a:lnTo>
                    <a:lnTo>
                      <a:pt x="5875" y="3206"/>
                    </a:lnTo>
                    <a:lnTo>
                      <a:pt x="5089" y="3863"/>
                    </a:lnTo>
                    <a:lnTo>
                      <a:pt x="5520" y="1419"/>
                    </a:lnTo>
                    <a:lnTo>
                      <a:pt x="3963" y="1472"/>
                    </a:lnTo>
                    <a:lnTo>
                      <a:pt x="771" y="3679"/>
                    </a:lnTo>
                    <a:lnTo>
                      <a:pt x="0" y="4652"/>
                    </a:lnTo>
                    <a:lnTo>
                      <a:pt x="15" y="4783"/>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93" name="Meuse">
                <a:hlinkHover r:id="" action="ppaction://macro?name=Affichage_nom_dept"/>
              </p:cNvPr>
              <p:cNvSpPr>
                <a:spLocks/>
              </p:cNvSpPr>
              <p:nvPr/>
            </p:nvSpPr>
            <p:spPr bwMode="auto">
              <a:xfrm>
                <a:off x="5878513" y="1719263"/>
                <a:ext cx="430212" cy="815975"/>
              </a:xfrm>
              <a:custGeom>
                <a:avLst/>
                <a:gdLst>
                  <a:gd name="T0" fmla="*/ 1893 w 20000"/>
                  <a:gd name="T1" fmla="*/ 555842 h 20000"/>
                  <a:gd name="T2" fmla="*/ 55196 w 20000"/>
                  <a:gd name="T3" fmla="*/ 603413 h 20000"/>
                  <a:gd name="T4" fmla="*/ 46958 w 20000"/>
                  <a:gd name="T5" fmla="*/ 640867 h 20000"/>
                  <a:gd name="T6" fmla="*/ 57734 w 20000"/>
                  <a:gd name="T7" fmla="*/ 692232 h 20000"/>
                  <a:gd name="T8" fmla="*/ 78686 w 20000"/>
                  <a:gd name="T9" fmla="*/ 678279 h 20000"/>
                  <a:gd name="T10" fmla="*/ 269678 w 20000"/>
                  <a:gd name="T11" fmla="*/ 815322 h 20000"/>
                  <a:gd name="T12" fmla="*/ 401022 w 20000"/>
                  <a:gd name="T13" fmla="*/ 762039 h 20000"/>
                  <a:gd name="T14" fmla="*/ 378823 w 20000"/>
                  <a:gd name="T15" fmla="*/ 708756 h 20000"/>
                  <a:gd name="T16" fmla="*/ 416252 w 20000"/>
                  <a:gd name="T17" fmla="*/ 672567 h 20000"/>
                  <a:gd name="T18" fmla="*/ 395946 w 20000"/>
                  <a:gd name="T19" fmla="*/ 675097 h 20000"/>
                  <a:gd name="T20" fmla="*/ 375640 w 20000"/>
                  <a:gd name="T21" fmla="*/ 591378 h 20000"/>
                  <a:gd name="T22" fmla="*/ 429588 w 20000"/>
                  <a:gd name="T23" fmla="*/ 385793 h 20000"/>
                  <a:gd name="T24" fmla="*/ 370563 w 20000"/>
                  <a:gd name="T25" fmla="*/ 281103 h 20000"/>
                  <a:gd name="T26" fmla="*/ 388331 w 20000"/>
                  <a:gd name="T27" fmla="*/ 211909 h 20000"/>
                  <a:gd name="T28" fmla="*/ 368670 w 20000"/>
                  <a:gd name="T29" fmla="*/ 143408 h 20000"/>
                  <a:gd name="T30" fmla="*/ 324251 w 20000"/>
                  <a:gd name="T31" fmla="*/ 120560 h 20000"/>
                  <a:gd name="T32" fmla="*/ 242381 w 20000"/>
                  <a:gd name="T33" fmla="*/ 145937 h 20000"/>
                  <a:gd name="T34" fmla="*/ 243027 w 20000"/>
                  <a:gd name="T35" fmla="*/ 144020 h 20000"/>
                  <a:gd name="T36" fmla="*/ 267764 w 20000"/>
                  <a:gd name="T37" fmla="*/ 133861 h 20000"/>
                  <a:gd name="T38" fmla="*/ 254449 w 20000"/>
                  <a:gd name="T39" fmla="*/ 81230 h 20000"/>
                  <a:gd name="T40" fmla="*/ 214482 w 20000"/>
                  <a:gd name="T41" fmla="*/ 0 h 20000"/>
                  <a:gd name="T42" fmla="*/ 160534 w 20000"/>
                  <a:gd name="T43" fmla="*/ 52018 h 20000"/>
                  <a:gd name="T44" fmla="*/ 88193 w 20000"/>
                  <a:gd name="T45" fmla="*/ 27294 h 20000"/>
                  <a:gd name="T46" fmla="*/ 67264 w 20000"/>
                  <a:gd name="T47" fmla="*/ 81230 h 20000"/>
                  <a:gd name="T48" fmla="*/ 89463 w 20000"/>
                  <a:gd name="T49" fmla="*/ 158626 h 20000"/>
                  <a:gd name="T50" fmla="*/ 64725 w 20000"/>
                  <a:gd name="T51" fmla="*/ 239203 h 20000"/>
                  <a:gd name="T52" fmla="*/ 27275 w 20000"/>
                  <a:gd name="T53" fmla="*/ 262050 h 20000"/>
                  <a:gd name="T54" fmla="*/ 32997 w 20000"/>
                  <a:gd name="T55" fmla="*/ 408640 h 20000"/>
                  <a:gd name="T56" fmla="*/ 64080 w 20000"/>
                  <a:gd name="T57" fmla="*/ 412435 h 20000"/>
                  <a:gd name="T58" fmla="*/ 64080 w 20000"/>
                  <a:gd name="T59" fmla="*/ 457476 h 20000"/>
                  <a:gd name="T60" fmla="*/ 19661 w 20000"/>
                  <a:gd name="T61" fmla="*/ 479671 h 20000"/>
                  <a:gd name="T62" fmla="*/ 0 w 20000"/>
                  <a:gd name="T63" fmla="*/ 550742 h 20000"/>
                  <a:gd name="T64" fmla="*/ 1893 w 20000"/>
                  <a:gd name="T65" fmla="*/ 555842 h 200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000"/>
                  <a:gd name="T100" fmla="*/ 0 h 20000"/>
                  <a:gd name="T101" fmla="*/ 20000 w 20000"/>
                  <a:gd name="T102" fmla="*/ 20000 h 200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000" h="20000">
                    <a:moveTo>
                      <a:pt x="88" y="13624"/>
                    </a:moveTo>
                    <a:lnTo>
                      <a:pt x="2566" y="14790"/>
                    </a:lnTo>
                    <a:lnTo>
                      <a:pt x="2183" y="15708"/>
                    </a:lnTo>
                    <a:lnTo>
                      <a:pt x="2684" y="16967"/>
                    </a:lnTo>
                    <a:lnTo>
                      <a:pt x="3658" y="16625"/>
                    </a:lnTo>
                    <a:lnTo>
                      <a:pt x="12537" y="19984"/>
                    </a:lnTo>
                    <a:lnTo>
                      <a:pt x="18643" y="18678"/>
                    </a:lnTo>
                    <a:lnTo>
                      <a:pt x="17611" y="17372"/>
                    </a:lnTo>
                    <a:lnTo>
                      <a:pt x="19351" y="16485"/>
                    </a:lnTo>
                    <a:lnTo>
                      <a:pt x="18407" y="16547"/>
                    </a:lnTo>
                    <a:lnTo>
                      <a:pt x="17463" y="14495"/>
                    </a:lnTo>
                    <a:lnTo>
                      <a:pt x="19971" y="9456"/>
                    </a:lnTo>
                    <a:lnTo>
                      <a:pt x="17227" y="6890"/>
                    </a:lnTo>
                    <a:lnTo>
                      <a:pt x="18053" y="5194"/>
                    </a:lnTo>
                    <a:lnTo>
                      <a:pt x="17139" y="3515"/>
                    </a:lnTo>
                    <a:lnTo>
                      <a:pt x="15074" y="2955"/>
                    </a:lnTo>
                    <a:lnTo>
                      <a:pt x="11268" y="3577"/>
                    </a:lnTo>
                    <a:lnTo>
                      <a:pt x="11298" y="3530"/>
                    </a:lnTo>
                    <a:lnTo>
                      <a:pt x="12448" y="3281"/>
                    </a:lnTo>
                    <a:lnTo>
                      <a:pt x="11829" y="1991"/>
                    </a:lnTo>
                    <a:lnTo>
                      <a:pt x="9971" y="0"/>
                    </a:lnTo>
                    <a:lnTo>
                      <a:pt x="7463" y="1275"/>
                    </a:lnTo>
                    <a:lnTo>
                      <a:pt x="4100" y="669"/>
                    </a:lnTo>
                    <a:lnTo>
                      <a:pt x="3127" y="1991"/>
                    </a:lnTo>
                    <a:lnTo>
                      <a:pt x="4159" y="3888"/>
                    </a:lnTo>
                    <a:lnTo>
                      <a:pt x="3009" y="5863"/>
                    </a:lnTo>
                    <a:lnTo>
                      <a:pt x="1268" y="6423"/>
                    </a:lnTo>
                    <a:lnTo>
                      <a:pt x="1534" y="10016"/>
                    </a:lnTo>
                    <a:lnTo>
                      <a:pt x="2979" y="10109"/>
                    </a:lnTo>
                    <a:lnTo>
                      <a:pt x="2979" y="11213"/>
                    </a:lnTo>
                    <a:lnTo>
                      <a:pt x="914" y="11757"/>
                    </a:lnTo>
                    <a:lnTo>
                      <a:pt x="0" y="13499"/>
                    </a:lnTo>
                    <a:lnTo>
                      <a:pt x="88" y="13624"/>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94" name="Ardennes">
                <a:hlinkHover r:id="" action="ppaction://macro?name=Affichage_nom_dept"/>
              </p:cNvPr>
              <p:cNvSpPr>
                <a:spLocks/>
              </p:cNvSpPr>
              <p:nvPr/>
            </p:nvSpPr>
            <p:spPr bwMode="auto">
              <a:xfrm>
                <a:off x="5486400" y="1355725"/>
                <a:ext cx="608013" cy="631825"/>
              </a:xfrm>
              <a:custGeom>
                <a:avLst/>
                <a:gdLst>
                  <a:gd name="T0" fmla="*/ 638 w 20000"/>
                  <a:gd name="T1" fmla="*/ 374388 h 20000"/>
                  <a:gd name="T2" fmla="*/ 12069 w 20000"/>
                  <a:gd name="T3" fmla="*/ 515506 h 20000"/>
                  <a:gd name="T4" fmla="*/ 71806 w 20000"/>
                  <a:gd name="T5" fmla="*/ 518697 h 20000"/>
                  <a:gd name="T6" fmla="*/ 188058 w 20000"/>
                  <a:gd name="T7" fmla="*/ 607026 h 20000"/>
                  <a:gd name="T8" fmla="*/ 239527 w 20000"/>
                  <a:gd name="T9" fmla="*/ 589240 h 20000"/>
                  <a:gd name="T10" fmla="*/ 280172 w 20000"/>
                  <a:gd name="T11" fmla="*/ 631193 h 20000"/>
                  <a:gd name="T12" fmla="*/ 419955 w 20000"/>
                  <a:gd name="T13" fmla="*/ 624843 h 20000"/>
                  <a:gd name="T14" fmla="*/ 457439 w 20000"/>
                  <a:gd name="T15" fmla="*/ 601940 h 20000"/>
                  <a:gd name="T16" fmla="*/ 482215 w 20000"/>
                  <a:gd name="T17" fmla="*/ 521224 h 20000"/>
                  <a:gd name="T18" fmla="*/ 459992 w 20000"/>
                  <a:gd name="T19" fmla="*/ 443667 h 20000"/>
                  <a:gd name="T20" fmla="*/ 480300 w 20000"/>
                  <a:gd name="T21" fmla="*/ 389646 h 20000"/>
                  <a:gd name="T22" fmla="*/ 553383 w 20000"/>
                  <a:gd name="T23" fmla="*/ 414446 h 20000"/>
                  <a:gd name="T24" fmla="*/ 607375 w 20000"/>
                  <a:gd name="T25" fmla="*/ 362320 h 20000"/>
                  <a:gd name="T26" fmla="*/ 573083 w 20000"/>
                  <a:gd name="T27" fmla="*/ 366143 h 20000"/>
                  <a:gd name="T28" fmla="*/ 552745 w 20000"/>
                  <a:gd name="T29" fmla="*/ 312090 h 20000"/>
                  <a:gd name="T30" fmla="*/ 505076 w 20000"/>
                  <a:gd name="T31" fmla="*/ 312090 h 20000"/>
                  <a:gd name="T32" fmla="*/ 428224 w 20000"/>
                  <a:gd name="T33" fmla="*/ 242810 h 20000"/>
                  <a:gd name="T34" fmla="*/ 369125 w 20000"/>
                  <a:gd name="T35" fmla="*/ 250455 h 20000"/>
                  <a:gd name="T36" fmla="*/ 378032 w 20000"/>
                  <a:gd name="T37" fmla="*/ 165917 h 20000"/>
                  <a:gd name="T38" fmla="*/ 336718 w 20000"/>
                  <a:gd name="T39" fmla="*/ 118878 h 20000"/>
                  <a:gd name="T40" fmla="*/ 372317 w 20000"/>
                  <a:gd name="T41" fmla="*/ 0 h 20000"/>
                  <a:gd name="T42" fmla="*/ 293518 w 20000"/>
                  <a:gd name="T43" fmla="*/ 41953 h 20000"/>
                  <a:gd name="T44" fmla="*/ 290995 w 20000"/>
                  <a:gd name="T45" fmla="*/ 109337 h 20000"/>
                  <a:gd name="T46" fmla="*/ 183620 w 20000"/>
                  <a:gd name="T47" fmla="*/ 151290 h 20000"/>
                  <a:gd name="T48" fmla="*/ 87037 w 20000"/>
                  <a:gd name="T49" fmla="*/ 138559 h 20000"/>
                  <a:gd name="T50" fmla="*/ 89591 w 20000"/>
                  <a:gd name="T51" fmla="*/ 294936 h 20000"/>
                  <a:gd name="T52" fmla="*/ 0 w 20000"/>
                  <a:gd name="T53" fmla="*/ 366774 h 20000"/>
                  <a:gd name="T54" fmla="*/ 638 w 20000"/>
                  <a:gd name="T55" fmla="*/ 374388 h 200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0000"/>
                  <a:gd name="T85" fmla="*/ 0 h 20000"/>
                  <a:gd name="T86" fmla="*/ 20000 w 20000"/>
                  <a:gd name="T87" fmla="*/ 20000 h 2000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0000" h="20000">
                    <a:moveTo>
                      <a:pt x="21" y="11851"/>
                    </a:moveTo>
                    <a:lnTo>
                      <a:pt x="397" y="16318"/>
                    </a:lnTo>
                    <a:lnTo>
                      <a:pt x="2362" y="16419"/>
                    </a:lnTo>
                    <a:lnTo>
                      <a:pt x="6186" y="19215"/>
                    </a:lnTo>
                    <a:lnTo>
                      <a:pt x="7879" y="18652"/>
                    </a:lnTo>
                    <a:lnTo>
                      <a:pt x="9216" y="19980"/>
                    </a:lnTo>
                    <a:lnTo>
                      <a:pt x="13814" y="19779"/>
                    </a:lnTo>
                    <a:lnTo>
                      <a:pt x="15047" y="19054"/>
                    </a:lnTo>
                    <a:lnTo>
                      <a:pt x="15862" y="16499"/>
                    </a:lnTo>
                    <a:lnTo>
                      <a:pt x="15131" y="14044"/>
                    </a:lnTo>
                    <a:lnTo>
                      <a:pt x="15799" y="12334"/>
                    </a:lnTo>
                    <a:lnTo>
                      <a:pt x="18203" y="13119"/>
                    </a:lnTo>
                    <a:lnTo>
                      <a:pt x="19979" y="11469"/>
                    </a:lnTo>
                    <a:lnTo>
                      <a:pt x="18851" y="11590"/>
                    </a:lnTo>
                    <a:lnTo>
                      <a:pt x="18182" y="9879"/>
                    </a:lnTo>
                    <a:lnTo>
                      <a:pt x="16614" y="9879"/>
                    </a:lnTo>
                    <a:lnTo>
                      <a:pt x="14086" y="7686"/>
                    </a:lnTo>
                    <a:lnTo>
                      <a:pt x="12142" y="7928"/>
                    </a:lnTo>
                    <a:lnTo>
                      <a:pt x="12435" y="5252"/>
                    </a:lnTo>
                    <a:lnTo>
                      <a:pt x="11076" y="3763"/>
                    </a:lnTo>
                    <a:lnTo>
                      <a:pt x="12247" y="0"/>
                    </a:lnTo>
                    <a:lnTo>
                      <a:pt x="9655" y="1328"/>
                    </a:lnTo>
                    <a:lnTo>
                      <a:pt x="9572" y="3461"/>
                    </a:lnTo>
                    <a:lnTo>
                      <a:pt x="6040" y="4789"/>
                    </a:lnTo>
                    <a:lnTo>
                      <a:pt x="2863" y="4386"/>
                    </a:lnTo>
                    <a:lnTo>
                      <a:pt x="2947" y="9336"/>
                    </a:lnTo>
                    <a:lnTo>
                      <a:pt x="0" y="11610"/>
                    </a:lnTo>
                    <a:lnTo>
                      <a:pt x="21" y="11851"/>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95" name="Côte-d'Or">
                <a:hlinkHover r:id="" action="ppaction://macro?name=Affichage_nom_dept"/>
              </p:cNvPr>
              <p:cNvSpPr>
                <a:spLocks/>
              </p:cNvSpPr>
              <p:nvPr/>
            </p:nvSpPr>
            <p:spPr bwMode="auto">
              <a:xfrm>
                <a:off x="5518150" y="2811463"/>
                <a:ext cx="676275" cy="771525"/>
              </a:xfrm>
              <a:custGeom>
                <a:avLst/>
                <a:gdLst>
                  <a:gd name="T0" fmla="*/ 2536 w 20000"/>
                  <a:gd name="T1" fmla="*/ 434600 h 20000"/>
                  <a:gd name="T2" fmla="*/ 17752 w 20000"/>
                  <a:gd name="T3" fmla="*/ 474604 h 20000"/>
                  <a:gd name="T4" fmla="*/ 32968 w 20000"/>
                  <a:gd name="T5" fmla="*/ 541225 h 20000"/>
                  <a:gd name="T6" fmla="*/ 77332 w 20000"/>
                  <a:gd name="T7" fmla="*/ 563406 h 20000"/>
                  <a:gd name="T8" fmla="*/ 68439 w 20000"/>
                  <a:gd name="T9" fmla="*/ 598935 h 20000"/>
                  <a:gd name="T10" fmla="*/ 229426 w 20000"/>
                  <a:gd name="T11" fmla="*/ 692212 h 20000"/>
                  <a:gd name="T12" fmla="*/ 293470 w 20000"/>
                  <a:gd name="T13" fmla="*/ 770908 h 20000"/>
                  <a:gd name="T14" fmla="*/ 398022 w 20000"/>
                  <a:gd name="T15" fmla="*/ 722687 h 20000"/>
                  <a:gd name="T16" fmla="*/ 557115 w 20000"/>
                  <a:gd name="T17" fmla="*/ 711886 h 20000"/>
                  <a:gd name="T18" fmla="*/ 641413 w 20000"/>
                  <a:gd name="T19" fmla="*/ 596427 h 20000"/>
                  <a:gd name="T20" fmla="*/ 675633 w 20000"/>
                  <a:gd name="T21" fmla="*/ 487295 h 20000"/>
                  <a:gd name="T22" fmla="*/ 661059 w 20000"/>
                  <a:gd name="T23" fmla="*/ 427656 h 20000"/>
                  <a:gd name="T24" fmla="*/ 605300 w 20000"/>
                  <a:gd name="T25" fmla="*/ 378163 h 20000"/>
                  <a:gd name="T26" fmla="*/ 654093 w 20000"/>
                  <a:gd name="T27" fmla="*/ 335652 h 20000"/>
                  <a:gd name="T28" fmla="*/ 651557 w 20000"/>
                  <a:gd name="T29" fmla="*/ 284886 h 20000"/>
                  <a:gd name="T30" fmla="*/ 601479 w 20000"/>
                  <a:gd name="T31" fmla="*/ 282340 h 20000"/>
                  <a:gd name="T32" fmla="*/ 548256 w 20000"/>
                  <a:gd name="T33" fmla="*/ 302013 h 20000"/>
                  <a:gd name="T34" fmla="*/ 508964 w 20000"/>
                  <a:gd name="T35" fmla="*/ 234119 h 20000"/>
                  <a:gd name="T36" fmla="*/ 483604 w 20000"/>
                  <a:gd name="T37" fmla="*/ 255066 h 20000"/>
                  <a:gd name="T38" fmla="*/ 439849 w 20000"/>
                  <a:gd name="T39" fmla="*/ 215101 h 20000"/>
                  <a:gd name="T40" fmla="*/ 407523 w 20000"/>
                  <a:gd name="T41" fmla="*/ 222701 h 20000"/>
                  <a:gd name="T42" fmla="*/ 390414 w 20000"/>
                  <a:gd name="T43" fmla="*/ 170044 h 20000"/>
                  <a:gd name="T44" fmla="*/ 422739 w 20000"/>
                  <a:gd name="T45" fmla="*/ 141498 h 20000"/>
                  <a:gd name="T46" fmla="*/ 380269 w 20000"/>
                  <a:gd name="T47" fmla="*/ 73603 h 20000"/>
                  <a:gd name="T48" fmla="*/ 347977 w 20000"/>
                  <a:gd name="T49" fmla="*/ 77423 h 20000"/>
                  <a:gd name="T50" fmla="*/ 337833 w 20000"/>
                  <a:gd name="T51" fmla="*/ 24110 h 20000"/>
                  <a:gd name="T52" fmla="*/ 288397 w 20000"/>
                  <a:gd name="T53" fmla="*/ 4436 h 20000"/>
                  <a:gd name="T54" fmla="*/ 232605 w 20000"/>
                  <a:gd name="T55" fmla="*/ 0 h 20000"/>
                  <a:gd name="T56" fmla="*/ 220567 w 20000"/>
                  <a:gd name="T57" fmla="*/ 39965 h 20000"/>
                  <a:gd name="T58" fmla="*/ 111552 w 20000"/>
                  <a:gd name="T59" fmla="*/ 46947 h 20000"/>
                  <a:gd name="T60" fmla="*/ 101407 w 20000"/>
                  <a:gd name="T61" fmla="*/ 72330 h 20000"/>
                  <a:gd name="T62" fmla="*/ 81119 w 20000"/>
                  <a:gd name="T63" fmla="*/ 104696 h 20000"/>
                  <a:gd name="T64" fmla="*/ 116624 w 20000"/>
                  <a:gd name="T65" fmla="*/ 126260 h 20000"/>
                  <a:gd name="T66" fmla="*/ 119160 w 20000"/>
                  <a:gd name="T67" fmla="*/ 187172 h 20000"/>
                  <a:gd name="T68" fmla="*/ 78583 w 20000"/>
                  <a:gd name="T69" fmla="*/ 209392 h 20000"/>
                  <a:gd name="T70" fmla="*/ 96335 w 20000"/>
                  <a:gd name="T71" fmla="*/ 237282 h 20000"/>
                  <a:gd name="T72" fmla="*/ 69724 w 20000"/>
                  <a:gd name="T73" fmla="*/ 242375 h 20000"/>
                  <a:gd name="T74" fmla="*/ 0 w 20000"/>
                  <a:gd name="T75" fmla="*/ 428274 h 20000"/>
                  <a:gd name="T76" fmla="*/ 2536 w 20000"/>
                  <a:gd name="T77" fmla="*/ 434600 h 200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0000"/>
                  <a:gd name="T118" fmla="*/ 0 h 20000"/>
                  <a:gd name="T119" fmla="*/ 20000 w 20000"/>
                  <a:gd name="T120" fmla="*/ 20000 h 200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0000" h="20000">
                    <a:moveTo>
                      <a:pt x="75" y="11266"/>
                    </a:moveTo>
                    <a:lnTo>
                      <a:pt x="525" y="12303"/>
                    </a:lnTo>
                    <a:lnTo>
                      <a:pt x="975" y="14030"/>
                    </a:lnTo>
                    <a:lnTo>
                      <a:pt x="2287" y="14605"/>
                    </a:lnTo>
                    <a:lnTo>
                      <a:pt x="2024" y="15526"/>
                    </a:lnTo>
                    <a:lnTo>
                      <a:pt x="6785" y="17944"/>
                    </a:lnTo>
                    <a:lnTo>
                      <a:pt x="8679" y="19984"/>
                    </a:lnTo>
                    <a:lnTo>
                      <a:pt x="11771" y="18734"/>
                    </a:lnTo>
                    <a:lnTo>
                      <a:pt x="16476" y="18454"/>
                    </a:lnTo>
                    <a:lnTo>
                      <a:pt x="18969" y="15461"/>
                    </a:lnTo>
                    <a:lnTo>
                      <a:pt x="19981" y="12632"/>
                    </a:lnTo>
                    <a:lnTo>
                      <a:pt x="19550" y="11086"/>
                    </a:lnTo>
                    <a:lnTo>
                      <a:pt x="17901" y="9803"/>
                    </a:lnTo>
                    <a:lnTo>
                      <a:pt x="19344" y="8701"/>
                    </a:lnTo>
                    <a:lnTo>
                      <a:pt x="19269" y="7385"/>
                    </a:lnTo>
                    <a:lnTo>
                      <a:pt x="17788" y="7319"/>
                    </a:lnTo>
                    <a:lnTo>
                      <a:pt x="16214" y="7829"/>
                    </a:lnTo>
                    <a:lnTo>
                      <a:pt x="15052" y="6069"/>
                    </a:lnTo>
                    <a:lnTo>
                      <a:pt x="14302" y="6612"/>
                    </a:lnTo>
                    <a:lnTo>
                      <a:pt x="13008" y="5576"/>
                    </a:lnTo>
                    <a:lnTo>
                      <a:pt x="12052" y="5773"/>
                    </a:lnTo>
                    <a:lnTo>
                      <a:pt x="11546" y="4408"/>
                    </a:lnTo>
                    <a:lnTo>
                      <a:pt x="12502" y="3668"/>
                    </a:lnTo>
                    <a:lnTo>
                      <a:pt x="11246" y="1908"/>
                    </a:lnTo>
                    <a:lnTo>
                      <a:pt x="10291" y="2007"/>
                    </a:lnTo>
                    <a:lnTo>
                      <a:pt x="9991" y="625"/>
                    </a:lnTo>
                    <a:lnTo>
                      <a:pt x="8529" y="115"/>
                    </a:lnTo>
                    <a:lnTo>
                      <a:pt x="6879" y="0"/>
                    </a:lnTo>
                    <a:lnTo>
                      <a:pt x="6523" y="1036"/>
                    </a:lnTo>
                    <a:lnTo>
                      <a:pt x="3299" y="1217"/>
                    </a:lnTo>
                    <a:lnTo>
                      <a:pt x="2999" y="1875"/>
                    </a:lnTo>
                    <a:lnTo>
                      <a:pt x="2399" y="2714"/>
                    </a:lnTo>
                    <a:lnTo>
                      <a:pt x="3449" y="3273"/>
                    </a:lnTo>
                    <a:lnTo>
                      <a:pt x="3524" y="4852"/>
                    </a:lnTo>
                    <a:lnTo>
                      <a:pt x="2324" y="5428"/>
                    </a:lnTo>
                    <a:lnTo>
                      <a:pt x="2849" y="6151"/>
                    </a:lnTo>
                    <a:lnTo>
                      <a:pt x="2062" y="6283"/>
                    </a:lnTo>
                    <a:lnTo>
                      <a:pt x="0" y="11102"/>
                    </a:lnTo>
                    <a:lnTo>
                      <a:pt x="75" y="11266"/>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96" name="Doubs">
                <a:hlinkHover r:id="" action="ppaction://macro?name=Affichage_nom_dept"/>
              </p:cNvPr>
              <p:cNvSpPr>
                <a:spLocks/>
              </p:cNvSpPr>
              <p:nvPr/>
            </p:nvSpPr>
            <p:spPr bwMode="auto">
              <a:xfrm>
                <a:off x="6227763" y="3068638"/>
                <a:ext cx="628650" cy="706437"/>
              </a:xfrm>
              <a:custGeom>
                <a:avLst/>
                <a:gdLst>
                  <a:gd name="T0" fmla="*/ 4432 w 20000"/>
                  <a:gd name="T1" fmla="*/ 222775 h 20000"/>
                  <a:gd name="T2" fmla="*/ 247028 w 20000"/>
                  <a:gd name="T3" fmla="*/ 118682 h 20000"/>
                  <a:gd name="T4" fmla="*/ 285124 w 20000"/>
                  <a:gd name="T5" fmla="*/ 54572 h 20000"/>
                  <a:gd name="T6" fmla="*/ 387971 w 20000"/>
                  <a:gd name="T7" fmla="*/ 59023 h 20000"/>
                  <a:gd name="T8" fmla="*/ 435623 w 20000"/>
                  <a:gd name="T9" fmla="*/ 0 h 20000"/>
                  <a:gd name="T10" fmla="*/ 502920 w 20000"/>
                  <a:gd name="T11" fmla="*/ 7630 h 20000"/>
                  <a:gd name="T12" fmla="*/ 568960 w 20000"/>
                  <a:gd name="T13" fmla="*/ 36805 h 20000"/>
                  <a:gd name="T14" fmla="*/ 547366 w 20000"/>
                  <a:gd name="T15" fmla="*/ 50157 h 20000"/>
                  <a:gd name="T16" fmla="*/ 568960 w 20000"/>
                  <a:gd name="T17" fmla="*/ 92049 h 20000"/>
                  <a:gd name="T18" fmla="*/ 544820 w 20000"/>
                  <a:gd name="T19" fmla="*/ 146621 h 20000"/>
                  <a:gd name="T20" fmla="*/ 628021 w 20000"/>
                  <a:gd name="T21" fmla="*/ 150436 h 20000"/>
                  <a:gd name="T22" fmla="*/ 470544 w 20000"/>
                  <a:gd name="T23" fmla="*/ 364946 h 20000"/>
                  <a:gd name="T24" fmla="*/ 347361 w 20000"/>
                  <a:gd name="T25" fmla="*/ 446822 h 20000"/>
                  <a:gd name="T26" fmla="*/ 354339 w 20000"/>
                  <a:gd name="T27" fmla="*/ 561088 h 20000"/>
                  <a:gd name="T28" fmla="*/ 217796 w 20000"/>
                  <a:gd name="T29" fmla="*/ 705802 h 20000"/>
                  <a:gd name="T30" fmla="*/ 175896 w 20000"/>
                  <a:gd name="T31" fmla="*/ 673447 h 20000"/>
                  <a:gd name="T32" fmla="*/ 186049 w 20000"/>
                  <a:gd name="T33" fmla="*/ 616932 h 20000"/>
                  <a:gd name="T34" fmla="*/ 245111 w 20000"/>
                  <a:gd name="T35" fmla="*/ 555366 h 20000"/>
                  <a:gd name="T36" fmla="*/ 158766 w 20000"/>
                  <a:gd name="T37" fmla="*/ 504609 h 20000"/>
                  <a:gd name="T38" fmla="*/ 104765 w 20000"/>
                  <a:gd name="T39" fmla="*/ 394793 h 20000"/>
                  <a:gd name="T40" fmla="*/ 52712 w 20000"/>
                  <a:gd name="T41" fmla="*/ 373847 h 20000"/>
                  <a:gd name="T42" fmla="*/ 26655 w 20000"/>
                  <a:gd name="T43" fmla="*/ 394793 h 20000"/>
                  <a:gd name="T44" fmla="*/ 59690 w 20000"/>
                  <a:gd name="T45" fmla="*/ 311009 h 20000"/>
                  <a:gd name="T46" fmla="*/ 0 w 20000"/>
                  <a:gd name="T47" fmla="*/ 225318 h 20000"/>
                  <a:gd name="T48" fmla="*/ 4432 w 20000"/>
                  <a:gd name="T49" fmla="*/ 222775 h 200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000"/>
                  <a:gd name="T76" fmla="*/ 0 h 20000"/>
                  <a:gd name="T77" fmla="*/ 20000 w 20000"/>
                  <a:gd name="T78" fmla="*/ 20000 h 200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000" h="20000">
                    <a:moveTo>
                      <a:pt x="141" y="6307"/>
                    </a:moveTo>
                    <a:lnTo>
                      <a:pt x="7859" y="3360"/>
                    </a:lnTo>
                    <a:lnTo>
                      <a:pt x="9071" y="1545"/>
                    </a:lnTo>
                    <a:lnTo>
                      <a:pt x="12343" y="1671"/>
                    </a:lnTo>
                    <a:lnTo>
                      <a:pt x="13859" y="0"/>
                    </a:lnTo>
                    <a:lnTo>
                      <a:pt x="16000" y="216"/>
                    </a:lnTo>
                    <a:lnTo>
                      <a:pt x="18101" y="1042"/>
                    </a:lnTo>
                    <a:lnTo>
                      <a:pt x="17414" y="1420"/>
                    </a:lnTo>
                    <a:lnTo>
                      <a:pt x="18101" y="2606"/>
                    </a:lnTo>
                    <a:lnTo>
                      <a:pt x="17333" y="4151"/>
                    </a:lnTo>
                    <a:lnTo>
                      <a:pt x="19980" y="4259"/>
                    </a:lnTo>
                    <a:lnTo>
                      <a:pt x="14970" y="10332"/>
                    </a:lnTo>
                    <a:lnTo>
                      <a:pt x="11051" y="12650"/>
                    </a:lnTo>
                    <a:lnTo>
                      <a:pt x="11273" y="15885"/>
                    </a:lnTo>
                    <a:lnTo>
                      <a:pt x="6929" y="19982"/>
                    </a:lnTo>
                    <a:lnTo>
                      <a:pt x="5596" y="19066"/>
                    </a:lnTo>
                    <a:lnTo>
                      <a:pt x="5919" y="17466"/>
                    </a:lnTo>
                    <a:lnTo>
                      <a:pt x="7798" y="15723"/>
                    </a:lnTo>
                    <a:lnTo>
                      <a:pt x="5051" y="14286"/>
                    </a:lnTo>
                    <a:lnTo>
                      <a:pt x="3333" y="11177"/>
                    </a:lnTo>
                    <a:lnTo>
                      <a:pt x="1677" y="10584"/>
                    </a:lnTo>
                    <a:lnTo>
                      <a:pt x="848" y="11177"/>
                    </a:lnTo>
                    <a:lnTo>
                      <a:pt x="1899" y="8805"/>
                    </a:lnTo>
                    <a:lnTo>
                      <a:pt x="0" y="6379"/>
                    </a:lnTo>
                    <a:lnTo>
                      <a:pt x="141" y="6307"/>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97" name="Marne">
                <a:hlinkHover r:id="" action="ppaction://macro?name=Affichage_nom_dept"/>
              </p:cNvPr>
              <p:cNvSpPr>
                <a:spLocks/>
              </p:cNvSpPr>
              <p:nvPr/>
            </p:nvSpPr>
            <p:spPr bwMode="auto">
              <a:xfrm>
                <a:off x="5207000" y="1871663"/>
                <a:ext cx="736600" cy="611187"/>
              </a:xfrm>
              <a:custGeom>
                <a:avLst/>
                <a:gdLst>
                  <a:gd name="T0" fmla="*/ 626 w 20000"/>
                  <a:gd name="T1" fmla="*/ 446166 h 20000"/>
                  <a:gd name="T2" fmla="*/ 30495 w 20000"/>
                  <a:gd name="T3" fmla="*/ 459490 h 20000"/>
                  <a:gd name="T4" fmla="*/ 24750 w 20000"/>
                  <a:gd name="T5" fmla="*/ 528677 h 20000"/>
                  <a:gd name="T6" fmla="*/ 69867 w 20000"/>
                  <a:gd name="T7" fmla="*/ 541359 h 20000"/>
                  <a:gd name="T8" fmla="*/ 111116 w 20000"/>
                  <a:gd name="T9" fmla="*/ 594685 h 20000"/>
                  <a:gd name="T10" fmla="*/ 193026 w 20000"/>
                  <a:gd name="T11" fmla="*/ 610545 h 20000"/>
                  <a:gd name="T12" fmla="*/ 307346 w 20000"/>
                  <a:gd name="T13" fmla="*/ 482349 h 20000"/>
                  <a:gd name="T14" fmla="*/ 408297 w 20000"/>
                  <a:gd name="T15" fmla="*/ 470920 h 20000"/>
                  <a:gd name="T16" fmla="*/ 415295 w 20000"/>
                  <a:gd name="T17" fmla="*/ 541359 h 20000"/>
                  <a:gd name="T18" fmla="*/ 455292 w 20000"/>
                  <a:gd name="T19" fmla="*/ 578183 h 20000"/>
                  <a:gd name="T20" fmla="*/ 575947 w 20000"/>
                  <a:gd name="T21" fmla="*/ 593401 h 20000"/>
                  <a:gd name="T22" fmla="*/ 645777 w 20000"/>
                  <a:gd name="T23" fmla="*/ 583256 h 20000"/>
                  <a:gd name="T24" fmla="*/ 621028 w 20000"/>
                  <a:gd name="T25" fmla="*/ 552177 h 20000"/>
                  <a:gd name="T26" fmla="*/ 657231 w 20000"/>
                  <a:gd name="T27" fmla="*/ 521709 h 20000"/>
                  <a:gd name="T28" fmla="*/ 626110 w 20000"/>
                  <a:gd name="T29" fmla="*/ 500134 h 20000"/>
                  <a:gd name="T30" fmla="*/ 718811 w 20000"/>
                  <a:gd name="T31" fmla="*/ 488063 h 20000"/>
                  <a:gd name="T32" fmla="*/ 727061 w 20000"/>
                  <a:gd name="T33" fmla="*/ 450628 h 20000"/>
                  <a:gd name="T34" fmla="*/ 673105 w 20000"/>
                  <a:gd name="T35" fmla="*/ 403017 h 20000"/>
                  <a:gd name="T36" fmla="*/ 671816 w 20000"/>
                  <a:gd name="T37" fmla="*/ 397944 h 20000"/>
                  <a:gd name="T38" fmla="*/ 691520 w 20000"/>
                  <a:gd name="T39" fmla="*/ 326863 h 20000"/>
                  <a:gd name="T40" fmla="*/ 735974 w 20000"/>
                  <a:gd name="T41" fmla="*/ 304646 h 20000"/>
                  <a:gd name="T42" fmla="*/ 735974 w 20000"/>
                  <a:gd name="T43" fmla="*/ 259571 h 20000"/>
                  <a:gd name="T44" fmla="*/ 704853 w 20000"/>
                  <a:gd name="T45" fmla="*/ 255782 h 20000"/>
                  <a:gd name="T46" fmla="*/ 699144 w 20000"/>
                  <a:gd name="T47" fmla="*/ 109158 h 20000"/>
                  <a:gd name="T48" fmla="*/ 559448 w 20000"/>
                  <a:gd name="T49" fmla="*/ 115514 h 20000"/>
                  <a:gd name="T50" fmla="*/ 518787 w 20000"/>
                  <a:gd name="T51" fmla="*/ 73617 h 20000"/>
                  <a:gd name="T52" fmla="*/ 467373 w 20000"/>
                  <a:gd name="T53" fmla="*/ 91403 h 20000"/>
                  <a:gd name="T54" fmla="*/ 351137 w 20000"/>
                  <a:gd name="T55" fmla="*/ 3178 h 20000"/>
                  <a:gd name="T56" fmla="*/ 291473 w 20000"/>
                  <a:gd name="T57" fmla="*/ 0 h 20000"/>
                  <a:gd name="T58" fmla="*/ 283849 w 20000"/>
                  <a:gd name="T59" fmla="*/ 32362 h 20000"/>
                  <a:gd name="T60" fmla="*/ 234312 w 20000"/>
                  <a:gd name="T61" fmla="*/ 642 h 20000"/>
                  <a:gd name="T62" fmla="*/ 201939 w 20000"/>
                  <a:gd name="T63" fmla="*/ 41255 h 20000"/>
                  <a:gd name="T64" fmla="*/ 111116 w 20000"/>
                  <a:gd name="T65" fmla="*/ 63472 h 20000"/>
                  <a:gd name="T66" fmla="*/ 114283 w 20000"/>
                  <a:gd name="T67" fmla="*/ 128838 h 20000"/>
                  <a:gd name="T68" fmla="*/ 157485 w 20000"/>
                  <a:gd name="T69" fmla="*/ 170735 h 20000"/>
                  <a:gd name="T70" fmla="*/ 100951 w 20000"/>
                  <a:gd name="T71" fmla="*/ 178344 h 20000"/>
                  <a:gd name="T72" fmla="*/ 81910 w 20000"/>
                  <a:gd name="T73" fmla="*/ 250709 h 20000"/>
                  <a:gd name="T74" fmla="*/ 125738 w 20000"/>
                  <a:gd name="T75" fmla="*/ 267822 h 20000"/>
                  <a:gd name="T76" fmla="*/ 37456 w 20000"/>
                  <a:gd name="T77" fmla="*/ 380800 h 20000"/>
                  <a:gd name="T78" fmla="*/ 0 w 20000"/>
                  <a:gd name="T79" fmla="*/ 440452 h 20000"/>
                  <a:gd name="T80" fmla="*/ 626 w 20000"/>
                  <a:gd name="T81" fmla="*/ 446166 h 200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000"/>
                  <a:gd name="T124" fmla="*/ 0 h 20000"/>
                  <a:gd name="T125" fmla="*/ 20000 w 20000"/>
                  <a:gd name="T126" fmla="*/ 20000 h 200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000" h="20000">
                    <a:moveTo>
                      <a:pt x="17" y="14600"/>
                    </a:moveTo>
                    <a:lnTo>
                      <a:pt x="828" y="15036"/>
                    </a:lnTo>
                    <a:lnTo>
                      <a:pt x="672" y="17300"/>
                    </a:lnTo>
                    <a:lnTo>
                      <a:pt x="1897" y="17715"/>
                    </a:lnTo>
                    <a:lnTo>
                      <a:pt x="3017" y="19460"/>
                    </a:lnTo>
                    <a:lnTo>
                      <a:pt x="5241" y="19979"/>
                    </a:lnTo>
                    <a:lnTo>
                      <a:pt x="8345" y="15784"/>
                    </a:lnTo>
                    <a:lnTo>
                      <a:pt x="11086" y="15410"/>
                    </a:lnTo>
                    <a:lnTo>
                      <a:pt x="11276" y="17715"/>
                    </a:lnTo>
                    <a:lnTo>
                      <a:pt x="12362" y="18920"/>
                    </a:lnTo>
                    <a:lnTo>
                      <a:pt x="15638" y="19418"/>
                    </a:lnTo>
                    <a:lnTo>
                      <a:pt x="17534" y="19086"/>
                    </a:lnTo>
                    <a:lnTo>
                      <a:pt x="16862" y="18069"/>
                    </a:lnTo>
                    <a:lnTo>
                      <a:pt x="17845" y="17072"/>
                    </a:lnTo>
                    <a:lnTo>
                      <a:pt x="17000" y="16366"/>
                    </a:lnTo>
                    <a:lnTo>
                      <a:pt x="19517" y="15971"/>
                    </a:lnTo>
                    <a:lnTo>
                      <a:pt x="19741" y="14746"/>
                    </a:lnTo>
                    <a:lnTo>
                      <a:pt x="18276" y="13188"/>
                    </a:lnTo>
                    <a:lnTo>
                      <a:pt x="18241" y="13022"/>
                    </a:lnTo>
                    <a:lnTo>
                      <a:pt x="18776" y="10696"/>
                    </a:lnTo>
                    <a:lnTo>
                      <a:pt x="19983" y="9969"/>
                    </a:lnTo>
                    <a:lnTo>
                      <a:pt x="19983" y="8494"/>
                    </a:lnTo>
                    <a:lnTo>
                      <a:pt x="19138" y="8370"/>
                    </a:lnTo>
                    <a:lnTo>
                      <a:pt x="18983" y="3572"/>
                    </a:lnTo>
                    <a:lnTo>
                      <a:pt x="15190" y="3780"/>
                    </a:lnTo>
                    <a:lnTo>
                      <a:pt x="14086" y="2409"/>
                    </a:lnTo>
                    <a:lnTo>
                      <a:pt x="12690" y="2991"/>
                    </a:lnTo>
                    <a:lnTo>
                      <a:pt x="9534" y="104"/>
                    </a:lnTo>
                    <a:lnTo>
                      <a:pt x="7914" y="0"/>
                    </a:lnTo>
                    <a:lnTo>
                      <a:pt x="7707" y="1059"/>
                    </a:lnTo>
                    <a:lnTo>
                      <a:pt x="6362" y="21"/>
                    </a:lnTo>
                    <a:lnTo>
                      <a:pt x="5483" y="1350"/>
                    </a:lnTo>
                    <a:lnTo>
                      <a:pt x="3017" y="2077"/>
                    </a:lnTo>
                    <a:lnTo>
                      <a:pt x="3103" y="4216"/>
                    </a:lnTo>
                    <a:lnTo>
                      <a:pt x="4276" y="5587"/>
                    </a:lnTo>
                    <a:lnTo>
                      <a:pt x="2741" y="5836"/>
                    </a:lnTo>
                    <a:lnTo>
                      <a:pt x="2224" y="8204"/>
                    </a:lnTo>
                    <a:lnTo>
                      <a:pt x="3414" y="8764"/>
                    </a:lnTo>
                    <a:lnTo>
                      <a:pt x="1017" y="12461"/>
                    </a:lnTo>
                    <a:lnTo>
                      <a:pt x="0" y="14413"/>
                    </a:lnTo>
                    <a:lnTo>
                      <a:pt x="17" y="14600"/>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98" name="Meurthe-et-Moselle">
                <a:hlinkHover r:id="" action="ppaction://macro?name=Affichage_nom_dept"/>
              </p:cNvPr>
              <p:cNvSpPr>
                <a:spLocks/>
              </p:cNvSpPr>
              <p:nvPr/>
            </p:nvSpPr>
            <p:spPr bwMode="auto">
              <a:xfrm>
                <a:off x="6121400" y="1749425"/>
                <a:ext cx="776288" cy="828675"/>
              </a:xfrm>
              <a:custGeom>
                <a:avLst/>
                <a:gdLst>
                  <a:gd name="T0" fmla="*/ 621 w 20000"/>
                  <a:gd name="T1" fmla="*/ 113114 h 20000"/>
                  <a:gd name="T2" fmla="*/ 25385 w 20000"/>
                  <a:gd name="T3" fmla="*/ 102300 h 20000"/>
                  <a:gd name="T4" fmla="*/ 12032 w 20000"/>
                  <a:gd name="T5" fmla="*/ 49555 h 20000"/>
                  <a:gd name="T6" fmla="*/ 141440 w 20000"/>
                  <a:gd name="T7" fmla="*/ 0 h 20000"/>
                  <a:gd name="T8" fmla="*/ 195353 w 20000"/>
                  <a:gd name="T9" fmla="*/ 44500 h 20000"/>
                  <a:gd name="T10" fmla="*/ 197876 w 20000"/>
                  <a:gd name="T11" fmla="*/ 54651 h 20000"/>
                  <a:gd name="T12" fmla="*/ 263821 w 20000"/>
                  <a:gd name="T13" fmla="*/ 212887 h 20000"/>
                  <a:gd name="T14" fmla="*/ 253070 w 20000"/>
                  <a:gd name="T15" fmla="*/ 307563 h 20000"/>
                  <a:gd name="T16" fmla="*/ 220699 w 20000"/>
                  <a:gd name="T17" fmla="*/ 322189 h 20000"/>
                  <a:gd name="T18" fmla="*/ 275272 w 20000"/>
                  <a:gd name="T19" fmla="*/ 397805 h 20000"/>
                  <a:gd name="T20" fmla="*/ 395752 w 20000"/>
                  <a:gd name="T21" fmla="*/ 433397 h 20000"/>
                  <a:gd name="T22" fmla="*/ 386242 w 20000"/>
                  <a:gd name="T23" fmla="*/ 482330 h 20000"/>
                  <a:gd name="T24" fmla="*/ 423659 w 20000"/>
                  <a:gd name="T25" fmla="*/ 526167 h 20000"/>
                  <a:gd name="T26" fmla="*/ 513709 w 20000"/>
                  <a:gd name="T27" fmla="*/ 540172 h 20000"/>
                  <a:gd name="T28" fmla="*/ 564439 w 20000"/>
                  <a:gd name="T29" fmla="*/ 598635 h 20000"/>
                  <a:gd name="T30" fmla="*/ 721094 w 20000"/>
                  <a:gd name="T31" fmla="*/ 632942 h 20000"/>
                  <a:gd name="T32" fmla="*/ 751563 w 20000"/>
                  <a:gd name="T33" fmla="*/ 683160 h 20000"/>
                  <a:gd name="T34" fmla="*/ 775667 w 20000"/>
                  <a:gd name="T35" fmla="*/ 695838 h 20000"/>
                  <a:gd name="T36" fmla="*/ 624718 w 20000"/>
                  <a:gd name="T37" fmla="*/ 788650 h 20000"/>
                  <a:gd name="T38" fmla="*/ 554308 w 20000"/>
                  <a:gd name="T39" fmla="*/ 735242 h 20000"/>
                  <a:gd name="T40" fmla="*/ 532107 w 20000"/>
                  <a:gd name="T41" fmla="*/ 773402 h 20000"/>
                  <a:gd name="T42" fmla="*/ 456651 w 20000"/>
                  <a:gd name="T43" fmla="*/ 792462 h 20000"/>
                  <a:gd name="T44" fmla="*/ 403359 w 20000"/>
                  <a:gd name="T45" fmla="*/ 766400 h 20000"/>
                  <a:gd name="T46" fmla="*/ 338035 w 20000"/>
                  <a:gd name="T47" fmla="*/ 788650 h 20000"/>
                  <a:gd name="T48" fmla="*/ 322198 w 20000"/>
                  <a:gd name="T49" fmla="*/ 823579 h 20000"/>
                  <a:gd name="T50" fmla="*/ 309506 w 20000"/>
                  <a:gd name="T51" fmla="*/ 803898 h 20000"/>
                  <a:gd name="T52" fmla="*/ 254972 w 20000"/>
                  <a:gd name="T53" fmla="*/ 828053 h 20000"/>
                  <a:gd name="T54" fmla="*/ 237195 w 20000"/>
                  <a:gd name="T55" fmla="*/ 774024 h 20000"/>
                  <a:gd name="T56" fmla="*/ 204862 w 20000"/>
                  <a:gd name="T57" fmla="*/ 789272 h 20000"/>
                  <a:gd name="T58" fmla="*/ 222601 w 20000"/>
                  <a:gd name="T59" fmla="*/ 730187 h 20000"/>
                  <a:gd name="T60" fmla="*/ 158557 w 20000"/>
                  <a:gd name="T61" fmla="*/ 732093 h 20000"/>
                  <a:gd name="T62" fmla="*/ 136355 w 20000"/>
                  <a:gd name="T63" fmla="*/ 678063 h 20000"/>
                  <a:gd name="T64" fmla="*/ 173772 w 20000"/>
                  <a:gd name="T65" fmla="*/ 642472 h 20000"/>
                  <a:gd name="T66" fmla="*/ 153472 w 20000"/>
                  <a:gd name="T67" fmla="*/ 644999 h 20000"/>
                  <a:gd name="T68" fmla="*/ 133172 w 20000"/>
                  <a:gd name="T69" fmla="*/ 561137 h 20000"/>
                  <a:gd name="T70" fmla="*/ 187085 w 20000"/>
                  <a:gd name="T71" fmla="*/ 354590 h 20000"/>
                  <a:gd name="T72" fmla="*/ 128126 w 20000"/>
                  <a:gd name="T73" fmla="*/ 249763 h 20000"/>
                  <a:gd name="T74" fmla="*/ 145864 w 20000"/>
                  <a:gd name="T75" fmla="*/ 180485 h 20000"/>
                  <a:gd name="T76" fmla="*/ 126224 w 20000"/>
                  <a:gd name="T77" fmla="*/ 111830 h 20000"/>
                  <a:gd name="T78" fmla="*/ 81821 w 20000"/>
                  <a:gd name="T79" fmla="*/ 88958 h 20000"/>
                  <a:gd name="T80" fmla="*/ 0 w 20000"/>
                  <a:gd name="T81" fmla="*/ 114399 h 20000"/>
                  <a:gd name="T82" fmla="*/ 621 w 20000"/>
                  <a:gd name="T83" fmla="*/ 113114 h 200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0000"/>
                  <a:gd name="T127" fmla="*/ 0 h 20000"/>
                  <a:gd name="T128" fmla="*/ 20000 w 20000"/>
                  <a:gd name="T129" fmla="*/ 20000 h 2000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0000" h="20000">
                    <a:moveTo>
                      <a:pt x="16" y="2730"/>
                    </a:moveTo>
                    <a:lnTo>
                      <a:pt x="654" y="2469"/>
                    </a:lnTo>
                    <a:lnTo>
                      <a:pt x="310" y="1196"/>
                    </a:lnTo>
                    <a:lnTo>
                      <a:pt x="3644" y="0"/>
                    </a:lnTo>
                    <a:lnTo>
                      <a:pt x="5033" y="1074"/>
                    </a:lnTo>
                    <a:lnTo>
                      <a:pt x="5098" y="1319"/>
                    </a:lnTo>
                    <a:lnTo>
                      <a:pt x="6797" y="5138"/>
                    </a:lnTo>
                    <a:lnTo>
                      <a:pt x="6520" y="7423"/>
                    </a:lnTo>
                    <a:lnTo>
                      <a:pt x="5686" y="7776"/>
                    </a:lnTo>
                    <a:lnTo>
                      <a:pt x="7092" y="9601"/>
                    </a:lnTo>
                    <a:lnTo>
                      <a:pt x="10196" y="10460"/>
                    </a:lnTo>
                    <a:lnTo>
                      <a:pt x="9951" y="11641"/>
                    </a:lnTo>
                    <a:lnTo>
                      <a:pt x="10915" y="12699"/>
                    </a:lnTo>
                    <a:lnTo>
                      <a:pt x="13235" y="13037"/>
                    </a:lnTo>
                    <a:lnTo>
                      <a:pt x="14542" y="14448"/>
                    </a:lnTo>
                    <a:lnTo>
                      <a:pt x="18578" y="15276"/>
                    </a:lnTo>
                    <a:lnTo>
                      <a:pt x="19363" y="16488"/>
                    </a:lnTo>
                    <a:lnTo>
                      <a:pt x="19984" y="16794"/>
                    </a:lnTo>
                    <a:lnTo>
                      <a:pt x="16095" y="19034"/>
                    </a:lnTo>
                    <a:lnTo>
                      <a:pt x="14281" y="17745"/>
                    </a:lnTo>
                    <a:lnTo>
                      <a:pt x="13709" y="18666"/>
                    </a:lnTo>
                    <a:lnTo>
                      <a:pt x="11765" y="19126"/>
                    </a:lnTo>
                    <a:lnTo>
                      <a:pt x="10392" y="18497"/>
                    </a:lnTo>
                    <a:lnTo>
                      <a:pt x="8709" y="19034"/>
                    </a:lnTo>
                    <a:lnTo>
                      <a:pt x="8301" y="19877"/>
                    </a:lnTo>
                    <a:lnTo>
                      <a:pt x="7974" y="19402"/>
                    </a:lnTo>
                    <a:lnTo>
                      <a:pt x="6569" y="19985"/>
                    </a:lnTo>
                    <a:lnTo>
                      <a:pt x="6111" y="18681"/>
                    </a:lnTo>
                    <a:lnTo>
                      <a:pt x="5278" y="19049"/>
                    </a:lnTo>
                    <a:lnTo>
                      <a:pt x="5735" y="17623"/>
                    </a:lnTo>
                    <a:lnTo>
                      <a:pt x="4085" y="17669"/>
                    </a:lnTo>
                    <a:lnTo>
                      <a:pt x="3513" y="16365"/>
                    </a:lnTo>
                    <a:lnTo>
                      <a:pt x="4477" y="15506"/>
                    </a:lnTo>
                    <a:lnTo>
                      <a:pt x="3954" y="15567"/>
                    </a:lnTo>
                    <a:lnTo>
                      <a:pt x="3431" y="13543"/>
                    </a:lnTo>
                    <a:lnTo>
                      <a:pt x="4820" y="8558"/>
                    </a:lnTo>
                    <a:lnTo>
                      <a:pt x="3301" y="6028"/>
                    </a:lnTo>
                    <a:lnTo>
                      <a:pt x="3758" y="4356"/>
                    </a:lnTo>
                    <a:lnTo>
                      <a:pt x="3252" y="2699"/>
                    </a:lnTo>
                    <a:lnTo>
                      <a:pt x="2108" y="2147"/>
                    </a:lnTo>
                    <a:lnTo>
                      <a:pt x="0" y="2761"/>
                    </a:lnTo>
                    <a:lnTo>
                      <a:pt x="16" y="2730"/>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99" name="Moselle">
                <a:hlinkHover r:id="" action="ppaction://macro?name=Affichage_nom_dept"/>
              </p:cNvPr>
              <p:cNvSpPr>
                <a:spLocks/>
              </p:cNvSpPr>
              <p:nvPr/>
            </p:nvSpPr>
            <p:spPr bwMode="auto">
              <a:xfrm>
                <a:off x="6316663" y="1781175"/>
                <a:ext cx="795337" cy="652463"/>
              </a:xfrm>
              <a:custGeom>
                <a:avLst/>
                <a:gdLst>
                  <a:gd name="T0" fmla="*/ 2545 w 20000"/>
                  <a:gd name="T1" fmla="*/ 24109 h 20000"/>
                  <a:gd name="T2" fmla="*/ 68479 w 20000"/>
                  <a:gd name="T3" fmla="*/ 182168 h 20000"/>
                  <a:gd name="T4" fmla="*/ 57702 w 20000"/>
                  <a:gd name="T5" fmla="*/ 276710 h 20000"/>
                  <a:gd name="T6" fmla="*/ 25371 w 20000"/>
                  <a:gd name="T7" fmla="*/ 291325 h 20000"/>
                  <a:gd name="T8" fmla="*/ 79931 w 20000"/>
                  <a:gd name="T9" fmla="*/ 366227 h 20000"/>
                  <a:gd name="T10" fmla="*/ 200425 w 20000"/>
                  <a:gd name="T11" fmla="*/ 402407 h 20000"/>
                  <a:gd name="T12" fmla="*/ 190921 w 20000"/>
                  <a:gd name="T13" fmla="*/ 450624 h 20000"/>
                  <a:gd name="T14" fmla="*/ 228978 w 20000"/>
                  <a:gd name="T15" fmla="*/ 494436 h 20000"/>
                  <a:gd name="T16" fmla="*/ 318373 w 20000"/>
                  <a:gd name="T17" fmla="*/ 509019 h 20000"/>
                  <a:gd name="T18" fmla="*/ 369752 w 20000"/>
                  <a:gd name="T19" fmla="*/ 566795 h 20000"/>
                  <a:gd name="T20" fmla="*/ 525797 w 20000"/>
                  <a:gd name="T21" fmla="*/ 601049 h 20000"/>
                  <a:gd name="T22" fmla="*/ 556219 w 20000"/>
                  <a:gd name="T23" fmla="*/ 651843 h 20000"/>
                  <a:gd name="T24" fmla="*/ 634878 w 20000"/>
                  <a:gd name="T25" fmla="*/ 619448 h 20000"/>
                  <a:gd name="T26" fmla="*/ 656431 w 20000"/>
                  <a:gd name="T27" fmla="*/ 561053 h 20000"/>
                  <a:gd name="T28" fmla="*/ 627879 w 20000"/>
                  <a:gd name="T29" fmla="*/ 540761 h 20000"/>
                  <a:gd name="T30" fmla="*/ 658977 w 20000"/>
                  <a:gd name="T31" fmla="*/ 487455 h 20000"/>
                  <a:gd name="T32" fmla="*/ 597457 w 20000"/>
                  <a:gd name="T33" fmla="*/ 435389 h 20000"/>
                  <a:gd name="T34" fmla="*/ 552441 w 20000"/>
                  <a:gd name="T35" fmla="*/ 479201 h 20000"/>
                  <a:gd name="T36" fmla="*/ 555583 w 20000"/>
                  <a:gd name="T37" fmla="*/ 427135 h 20000"/>
                  <a:gd name="T38" fmla="*/ 487104 w 20000"/>
                  <a:gd name="T39" fmla="*/ 388444 h 20000"/>
                  <a:gd name="T40" fmla="*/ 487104 w 20000"/>
                  <a:gd name="T41" fmla="*/ 382735 h 20000"/>
                  <a:gd name="T42" fmla="*/ 523888 w 20000"/>
                  <a:gd name="T43" fmla="*/ 363030 h 20000"/>
                  <a:gd name="T44" fmla="*/ 542897 w 20000"/>
                  <a:gd name="T45" fmla="*/ 284343 h 20000"/>
                  <a:gd name="T46" fmla="*/ 566359 w 20000"/>
                  <a:gd name="T47" fmla="*/ 328124 h 20000"/>
                  <a:gd name="T48" fmla="*/ 656431 w 20000"/>
                  <a:gd name="T49" fmla="*/ 365575 h 20000"/>
                  <a:gd name="T50" fmla="*/ 753463 w 20000"/>
                  <a:gd name="T51" fmla="*/ 367500 h 20000"/>
                  <a:gd name="T52" fmla="*/ 794701 w 20000"/>
                  <a:gd name="T53" fmla="*/ 286236 h 20000"/>
                  <a:gd name="T54" fmla="*/ 700851 w 20000"/>
                  <a:gd name="T55" fmla="*/ 201839 h 20000"/>
                  <a:gd name="T56" fmla="*/ 635514 w 20000"/>
                  <a:gd name="T57" fmla="*/ 249437 h 20000"/>
                  <a:gd name="T58" fmla="*/ 546078 w 20000"/>
                  <a:gd name="T59" fmla="*/ 227840 h 20000"/>
                  <a:gd name="T60" fmla="*/ 527706 w 20000"/>
                  <a:gd name="T61" fmla="*/ 254526 h 20000"/>
                  <a:gd name="T62" fmla="*/ 516253 w 20000"/>
                  <a:gd name="T63" fmla="*/ 204384 h 20000"/>
                  <a:gd name="T64" fmla="*/ 468692 w 20000"/>
                  <a:gd name="T65" fmla="*/ 183440 h 20000"/>
                  <a:gd name="T66" fmla="*/ 429363 w 20000"/>
                  <a:gd name="T67" fmla="*/ 192933 h 20000"/>
                  <a:gd name="T68" fmla="*/ 428130 w 20000"/>
                  <a:gd name="T69" fmla="*/ 234202 h 20000"/>
                  <a:gd name="T70" fmla="*/ 383074 w 20000"/>
                  <a:gd name="T71" fmla="*/ 225328 h 20000"/>
                  <a:gd name="T72" fmla="*/ 256218 w 20000"/>
                  <a:gd name="T73" fmla="*/ 26653 h 20000"/>
                  <a:gd name="T74" fmla="*/ 135724 w 20000"/>
                  <a:gd name="T75" fmla="*/ 0 h 20000"/>
                  <a:gd name="T76" fmla="*/ 65973 w 20000"/>
                  <a:gd name="T77" fmla="*/ 44433 h 20000"/>
                  <a:gd name="T78" fmla="*/ 0 w 20000"/>
                  <a:gd name="T79" fmla="*/ 13963 h 20000"/>
                  <a:gd name="T80" fmla="*/ 2545 w 20000"/>
                  <a:gd name="T81" fmla="*/ 24109 h 200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000"/>
                  <a:gd name="T124" fmla="*/ 0 h 20000"/>
                  <a:gd name="T125" fmla="*/ 20000 w 20000"/>
                  <a:gd name="T126" fmla="*/ 20000 h 200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000" h="20000">
                    <a:moveTo>
                      <a:pt x="64" y="739"/>
                    </a:moveTo>
                    <a:lnTo>
                      <a:pt x="1722" y="5584"/>
                    </a:lnTo>
                    <a:lnTo>
                      <a:pt x="1451" y="8482"/>
                    </a:lnTo>
                    <a:lnTo>
                      <a:pt x="638" y="8930"/>
                    </a:lnTo>
                    <a:lnTo>
                      <a:pt x="2010" y="11226"/>
                    </a:lnTo>
                    <a:lnTo>
                      <a:pt x="5040" y="12335"/>
                    </a:lnTo>
                    <a:lnTo>
                      <a:pt x="4801" y="13813"/>
                    </a:lnTo>
                    <a:lnTo>
                      <a:pt x="5758" y="15156"/>
                    </a:lnTo>
                    <a:lnTo>
                      <a:pt x="8006" y="15603"/>
                    </a:lnTo>
                    <a:lnTo>
                      <a:pt x="9298" y="17374"/>
                    </a:lnTo>
                    <a:lnTo>
                      <a:pt x="13222" y="18424"/>
                    </a:lnTo>
                    <a:lnTo>
                      <a:pt x="13987" y="19981"/>
                    </a:lnTo>
                    <a:lnTo>
                      <a:pt x="15965" y="18988"/>
                    </a:lnTo>
                    <a:lnTo>
                      <a:pt x="16507" y="17198"/>
                    </a:lnTo>
                    <a:lnTo>
                      <a:pt x="15789" y="16576"/>
                    </a:lnTo>
                    <a:lnTo>
                      <a:pt x="16571" y="14942"/>
                    </a:lnTo>
                    <a:lnTo>
                      <a:pt x="15024" y="13346"/>
                    </a:lnTo>
                    <a:lnTo>
                      <a:pt x="13892" y="14689"/>
                    </a:lnTo>
                    <a:lnTo>
                      <a:pt x="13971" y="13093"/>
                    </a:lnTo>
                    <a:lnTo>
                      <a:pt x="12249" y="11907"/>
                    </a:lnTo>
                    <a:lnTo>
                      <a:pt x="12249" y="11732"/>
                    </a:lnTo>
                    <a:lnTo>
                      <a:pt x="13174" y="11128"/>
                    </a:lnTo>
                    <a:lnTo>
                      <a:pt x="13652" y="8716"/>
                    </a:lnTo>
                    <a:lnTo>
                      <a:pt x="14242" y="10058"/>
                    </a:lnTo>
                    <a:lnTo>
                      <a:pt x="16507" y="11206"/>
                    </a:lnTo>
                    <a:lnTo>
                      <a:pt x="18947" y="11265"/>
                    </a:lnTo>
                    <a:lnTo>
                      <a:pt x="19984" y="8774"/>
                    </a:lnTo>
                    <a:lnTo>
                      <a:pt x="17624" y="6187"/>
                    </a:lnTo>
                    <a:lnTo>
                      <a:pt x="15981" y="7646"/>
                    </a:lnTo>
                    <a:lnTo>
                      <a:pt x="13732" y="6984"/>
                    </a:lnTo>
                    <a:lnTo>
                      <a:pt x="13270" y="7802"/>
                    </a:lnTo>
                    <a:lnTo>
                      <a:pt x="12982" y="6265"/>
                    </a:lnTo>
                    <a:lnTo>
                      <a:pt x="11786" y="5623"/>
                    </a:lnTo>
                    <a:lnTo>
                      <a:pt x="10797" y="5914"/>
                    </a:lnTo>
                    <a:lnTo>
                      <a:pt x="10766" y="7179"/>
                    </a:lnTo>
                    <a:lnTo>
                      <a:pt x="9633" y="6907"/>
                    </a:lnTo>
                    <a:lnTo>
                      <a:pt x="6443" y="817"/>
                    </a:lnTo>
                    <a:lnTo>
                      <a:pt x="3413" y="0"/>
                    </a:lnTo>
                    <a:lnTo>
                      <a:pt x="1659" y="1362"/>
                    </a:lnTo>
                    <a:lnTo>
                      <a:pt x="0" y="428"/>
                    </a:lnTo>
                    <a:lnTo>
                      <a:pt x="64" y="739"/>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200" name="Nièvre">
                <a:hlinkHover r:id="" action="ppaction://macro?name=Affichage_nom_dept"/>
              </p:cNvPr>
              <p:cNvSpPr>
                <a:spLocks/>
              </p:cNvSpPr>
              <p:nvPr/>
            </p:nvSpPr>
            <p:spPr bwMode="auto">
              <a:xfrm>
                <a:off x="4951413" y="3117850"/>
                <a:ext cx="644525" cy="641350"/>
              </a:xfrm>
              <a:custGeom>
                <a:avLst/>
                <a:gdLst>
                  <a:gd name="T0" fmla="*/ 5704 w 20000"/>
                  <a:gd name="T1" fmla="*/ 24115 h 20000"/>
                  <a:gd name="T2" fmla="*/ 60908 w 20000"/>
                  <a:gd name="T3" fmla="*/ 10807 h 20000"/>
                  <a:gd name="T4" fmla="*/ 121815 w 20000"/>
                  <a:gd name="T5" fmla="*/ 0 h 20000"/>
                  <a:gd name="T6" fmla="*/ 148434 w 20000"/>
                  <a:gd name="T7" fmla="*/ 46370 h 20000"/>
                  <a:gd name="T8" fmla="*/ 149079 w 20000"/>
                  <a:gd name="T9" fmla="*/ 46370 h 20000"/>
                  <a:gd name="T10" fmla="*/ 231546 w 20000"/>
                  <a:gd name="T11" fmla="*/ 81291 h 20000"/>
                  <a:gd name="T12" fmla="*/ 253749 w 20000"/>
                  <a:gd name="T13" fmla="*/ 53970 h 20000"/>
                  <a:gd name="T14" fmla="*/ 296900 w 20000"/>
                  <a:gd name="T15" fmla="*/ 63494 h 20000"/>
                  <a:gd name="T16" fmla="*/ 301315 w 20000"/>
                  <a:gd name="T17" fmla="*/ 17765 h 20000"/>
                  <a:gd name="T18" fmla="*/ 411723 w 20000"/>
                  <a:gd name="T19" fmla="*/ 128911 h 20000"/>
                  <a:gd name="T20" fmla="*/ 454197 w 20000"/>
                  <a:gd name="T21" fmla="*/ 140327 h 20000"/>
                  <a:gd name="T22" fmla="*/ 477045 w 20000"/>
                  <a:gd name="T23" fmla="*/ 107330 h 20000"/>
                  <a:gd name="T24" fmla="*/ 474499 w 20000"/>
                  <a:gd name="T25" fmla="*/ 149210 h 20000"/>
                  <a:gd name="T26" fmla="*/ 515749 w 20000"/>
                  <a:gd name="T27" fmla="*/ 135902 h 20000"/>
                  <a:gd name="T28" fmla="*/ 537953 w 20000"/>
                  <a:gd name="T29" fmla="*/ 187338 h 20000"/>
                  <a:gd name="T30" fmla="*/ 583617 w 20000"/>
                  <a:gd name="T31" fmla="*/ 168900 h 20000"/>
                  <a:gd name="T32" fmla="*/ 599473 w 20000"/>
                  <a:gd name="T33" fmla="*/ 235600 h 20000"/>
                  <a:gd name="T34" fmla="*/ 643880 w 20000"/>
                  <a:gd name="T35" fmla="*/ 257823 h 20000"/>
                  <a:gd name="T36" fmla="*/ 634374 w 20000"/>
                  <a:gd name="T37" fmla="*/ 293995 h 20000"/>
                  <a:gd name="T38" fmla="*/ 620420 w 20000"/>
                  <a:gd name="T39" fmla="*/ 297811 h 20000"/>
                  <a:gd name="T40" fmla="*/ 589966 w 20000"/>
                  <a:gd name="T41" fmla="*/ 301627 h 20000"/>
                  <a:gd name="T42" fmla="*/ 592512 w 20000"/>
                  <a:gd name="T43" fmla="*/ 314326 h 20000"/>
                  <a:gd name="T44" fmla="*/ 558900 w 20000"/>
                  <a:gd name="T45" fmla="*/ 322567 h 20000"/>
                  <a:gd name="T46" fmla="*/ 570952 w 20000"/>
                  <a:gd name="T47" fmla="*/ 361305 h 20000"/>
                  <a:gd name="T48" fmla="*/ 535407 w 20000"/>
                  <a:gd name="T49" fmla="*/ 415915 h 20000"/>
                  <a:gd name="T50" fmla="*/ 583617 w 20000"/>
                  <a:gd name="T51" fmla="*/ 495924 h 20000"/>
                  <a:gd name="T52" fmla="*/ 568407 w 20000"/>
                  <a:gd name="T53" fmla="*/ 542294 h 20000"/>
                  <a:gd name="T54" fmla="*/ 452295 w 20000"/>
                  <a:gd name="T55" fmla="*/ 603895 h 20000"/>
                  <a:gd name="T56" fmla="*/ 364769 w 20000"/>
                  <a:gd name="T57" fmla="*/ 574040 h 20000"/>
                  <a:gd name="T58" fmla="*/ 283559 w 20000"/>
                  <a:gd name="T59" fmla="*/ 640709 h 20000"/>
                  <a:gd name="T60" fmla="*/ 251204 w 20000"/>
                  <a:gd name="T61" fmla="*/ 594371 h 20000"/>
                  <a:gd name="T62" fmla="*/ 160487 w 20000"/>
                  <a:gd name="T63" fmla="*/ 621661 h 20000"/>
                  <a:gd name="T64" fmla="*/ 79921 w 20000"/>
                  <a:gd name="T65" fmla="*/ 539760 h 20000"/>
                  <a:gd name="T66" fmla="*/ 105315 w 20000"/>
                  <a:gd name="T67" fmla="*/ 379102 h 20000"/>
                  <a:gd name="T68" fmla="*/ 62164 w 20000"/>
                  <a:gd name="T69" fmla="*/ 224793 h 20000"/>
                  <a:gd name="T70" fmla="*/ 9507 w 20000"/>
                  <a:gd name="T71" fmla="*/ 173357 h 20000"/>
                  <a:gd name="T72" fmla="*/ 41250 w 20000"/>
                  <a:gd name="T73" fmla="*/ 103514 h 20000"/>
                  <a:gd name="T74" fmla="*/ 12697 w 20000"/>
                  <a:gd name="T75" fmla="*/ 43804 h 20000"/>
                  <a:gd name="T76" fmla="*/ 0 w 20000"/>
                  <a:gd name="T77" fmla="*/ 25397 h 20000"/>
                  <a:gd name="T78" fmla="*/ 5704 w 20000"/>
                  <a:gd name="T79" fmla="*/ 24115 h 200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000"/>
                  <a:gd name="T121" fmla="*/ 0 h 20000"/>
                  <a:gd name="T122" fmla="*/ 20000 w 20000"/>
                  <a:gd name="T123" fmla="*/ 20000 h 200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000" h="20000">
                    <a:moveTo>
                      <a:pt x="177" y="752"/>
                    </a:moveTo>
                    <a:lnTo>
                      <a:pt x="1890" y="337"/>
                    </a:lnTo>
                    <a:lnTo>
                      <a:pt x="3780" y="0"/>
                    </a:lnTo>
                    <a:lnTo>
                      <a:pt x="4606" y="1446"/>
                    </a:lnTo>
                    <a:lnTo>
                      <a:pt x="4626" y="1446"/>
                    </a:lnTo>
                    <a:lnTo>
                      <a:pt x="7185" y="2535"/>
                    </a:lnTo>
                    <a:lnTo>
                      <a:pt x="7874" y="1683"/>
                    </a:lnTo>
                    <a:lnTo>
                      <a:pt x="9213" y="1980"/>
                    </a:lnTo>
                    <a:lnTo>
                      <a:pt x="9350" y="554"/>
                    </a:lnTo>
                    <a:lnTo>
                      <a:pt x="12776" y="4020"/>
                    </a:lnTo>
                    <a:lnTo>
                      <a:pt x="14094" y="4376"/>
                    </a:lnTo>
                    <a:lnTo>
                      <a:pt x="14803" y="3347"/>
                    </a:lnTo>
                    <a:lnTo>
                      <a:pt x="14724" y="4653"/>
                    </a:lnTo>
                    <a:lnTo>
                      <a:pt x="16004" y="4238"/>
                    </a:lnTo>
                    <a:lnTo>
                      <a:pt x="16693" y="5842"/>
                    </a:lnTo>
                    <a:lnTo>
                      <a:pt x="18110" y="5267"/>
                    </a:lnTo>
                    <a:lnTo>
                      <a:pt x="18602" y="7347"/>
                    </a:lnTo>
                    <a:lnTo>
                      <a:pt x="19980" y="8040"/>
                    </a:lnTo>
                    <a:lnTo>
                      <a:pt x="19685" y="9168"/>
                    </a:lnTo>
                    <a:lnTo>
                      <a:pt x="19252" y="9287"/>
                    </a:lnTo>
                    <a:lnTo>
                      <a:pt x="18307" y="9406"/>
                    </a:lnTo>
                    <a:lnTo>
                      <a:pt x="18386" y="9802"/>
                    </a:lnTo>
                    <a:lnTo>
                      <a:pt x="17343" y="10059"/>
                    </a:lnTo>
                    <a:lnTo>
                      <a:pt x="17717" y="11267"/>
                    </a:lnTo>
                    <a:lnTo>
                      <a:pt x="16614" y="12970"/>
                    </a:lnTo>
                    <a:lnTo>
                      <a:pt x="18110" y="15465"/>
                    </a:lnTo>
                    <a:lnTo>
                      <a:pt x="17638" y="16911"/>
                    </a:lnTo>
                    <a:lnTo>
                      <a:pt x="14035" y="18832"/>
                    </a:lnTo>
                    <a:lnTo>
                      <a:pt x="11319" y="17901"/>
                    </a:lnTo>
                    <a:lnTo>
                      <a:pt x="8799" y="19980"/>
                    </a:lnTo>
                    <a:lnTo>
                      <a:pt x="7795" y="18535"/>
                    </a:lnTo>
                    <a:lnTo>
                      <a:pt x="4980" y="19386"/>
                    </a:lnTo>
                    <a:lnTo>
                      <a:pt x="2480" y="16832"/>
                    </a:lnTo>
                    <a:lnTo>
                      <a:pt x="3268" y="11822"/>
                    </a:lnTo>
                    <a:lnTo>
                      <a:pt x="1929" y="7010"/>
                    </a:lnTo>
                    <a:lnTo>
                      <a:pt x="295" y="5406"/>
                    </a:lnTo>
                    <a:lnTo>
                      <a:pt x="1280" y="3228"/>
                    </a:lnTo>
                    <a:lnTo>
                      <a:pt x="394" y="1366"/>
                    </a:lnTo>
                    <a:lnTo>
                      <a:pt x="0" y="792"/>
                    </a:lnTo>
                    <a:lnTo>
                      <a:pt x="177" y="752"/>
                    </a:lnTo>
                    <a:close/>
                  </a:path>
                </a:pathLst>
              </a:custGeom>
              <a:grpFill/>
              <a:ln w="0" algn="ctr">
                <a:solidFill>
                  <a:schemeClr val="accent3">
                    <a:lumMod val="20000"/>
                    <a:lumOff val="80000"/>
                  </a:schemeClr>
                </a:solidFill>
                <a:round/>
                <a:headEnd/>
                <a:tailEnd/>
              </a:ln>
              <a:effectLst/>
            </p:spPr>
            <p:txBody>
              <a:bodyPr/>
              <a:lstStyle/>
              <a:p>
                <a:pPr>
                  <a:defRPr/>
                </a:pPr>
                <a:endParaRPr lang="fr-FR" sz="2400">
                  <a:solidFill>
                    <a:srgbClr val="000000"/>
                  </a:solidFill>
                  <a:latin typeface="Arial" charset="0"/>
                  <a:cs typeface="Arial"/>
                </a:endParaRPr>
              </a:p>
            </p:txBody>
          </p:sp>
          <p:sp>
            <p:nvSpPr>
              <p:cNvPr id="201" name="Saône-et-Loire">
                <a:hlinkHover r:id="" action="ppaction://macro?name=Affichage_nom_dept"/>
              </p:cNvPr>
              <p:cNvSpPr>
                <a:spLocks/>
              </p:cNvSpPr>
              <p:nvPr/>
            </p:nvSpPr>
            <p:spPr bwMode="auto">
              <a:xfrm>
                <a:off x="5311775" y="3411538"/>
                <a:ext cx="863600" cy="682625"/>
              </a:xfrm>
              <a:custGeom>
                <a:avLst/>
                <a:gdLst>
                  <a:gd name="T0" fmla="*/ 4448 w 20000"/>
                  <a:gd name="T1" fmla="*/ 280047 h 20000"/>
                  <a:gd name="T2" fmla="*/ 92060 w 20000"/>
                  <a:gd name="T3" fmla="*/ 309878 h 20000"/>
                  <a:gd name="T4" fmla="*/ 208300 w 20000"/>
                  <a:gd name="T5" fmla="*/ 248919 h 20000"/>
                  <a:gd name="T6" fmla="*/ 223500 w 20000"/>
                  <a:gd name="T7" fmla="*/ 202569 h 20000"/>
                  <a:gd name="T8" fmla="*/ 175268 w 20000"/>
                  <a:gd name="T9" fmla="*/ 121917 h 20000"/>
                  <a:gd name="T10" fmla="*/ 210805 w 20000"/>
                  <a:gd name="T11" fmla="*/ 67307 h 20000"/>
                  <a:gd name="T12" fmla="*/ 198758 w 20000"/>
                  <a:gd name="T13" fmla="*/ 29216 h 20000"/>
                  <a:gd name="T14" fmla="*/ 232395 w 20000"/>
                  <a:gd name="T15" fmla="*/ 20308 h 20000"/>
                  <a:gd name="T16" fmla="*/ 260332 w 20000"/>
                  <a:gd name="T17" fmla="*/ 4437 h 20000"/>
                  <a:gd name="T18" fmla="*/ 274323 w 20000"/>
                  <a:gd name="T19" fmla="*/ 0 h 20000"/>
                  <a:gd name="T20" fmla="*/ 435600 w 20000"/>
                  <a:gd name="T21" fmla="*/ 93349 h 20000"/>
                  <a:gd name="T22" fmla="*/ 499765 w 20000"/>
                  <a:gd name="T23" fmla="*/ 171441 h 20000"/>
                  <a:gd name="T24" fmla="*/ 604520 w 20000"/>
                  <a:gd name="T25" fmla="*/ 123828 h 20000"/>
                  <a:gd name="T26" fmla="*/ 763897 w 20000"/>
                  <a:gd name="T27" fmla="*/ 113043 h 20000"/>
                  <a:gd name="T28" fmla="*/ 766445 w 20000"/>
                  <a:gd name="T29" fmla="*/ 133999 h 20000"/>
                  <a:gd name="T30" fmla="*/ 763897 w 20000"/>
                  <a:gd name="T31" fmla="*/ 138436 h 20000"/>
                  <a:gd name="T32" fmla="*/ 862952 w 20000"/>
                  <a:gd name="T33" fmla="*/ 196221 h 20000"/>
                  <a:gd name="T34" fmla="*/ 800082 w 20000"/>
                  <a:gd name="T35" fmla="*/ 230488 h 20000"/>
                  <a:gd name="T36" fmla="*/ 856605 w 20000"/>
                  <a:gd name="T37" fmla="*/ 343531 h 20000"/>
                  <a:gd name="T38" fmla="*/ 819168 w 20000"/>
                  <a:gd name="T39" fmla="*/ 398141 h 20000"/>
                  <a:gd name="T40" fmla="*/ 847105 w 20000"/>
                  <a:gd name="T41" fmla="*/ 452751 h 20000"/>
                  <a:gd name="T42" fmla="*/ 799478 w 20000"/>
                  <a:gd name="T43" fmla="*/ 475619 h 20000"/>
                  <a:gd name="T44" fmla="*/ 730865 w 20000"/>
                  <a:gd name="T45" fmla="*/ 429883 h 20000"/>
                  <a:gd name="T46" fmla="*/ 677537 w 20000"/>
                  <a:gd name="T47" fmla="*/ 453399 h 20000"/>
                  <a:gd name="T48" fmla="*/ 621662 w 20000"/>
                  <a:gd name="T49" fmla="*/ 433706 h 20000"/>
                  <a:gd name="T50" fmla="*/ 549897 w 20000"/>
                  <a:gd name="T51" fmla="*/ 665491 h 20000"/>
                  <a:gd name="T52" fmla="*/ 523860 w 20000"/>
                  <a:gd name="T53" fmla="*/ 660406 h 20000"/>
                  <a:gd name="T54" fmla="*/ 504170 w 20000"/>
                  <a:gd name="T55" fmla="*/ 577842 h 20000"/>
                  <a:gd name="T56" fmla="*/ 474332 w 20000"/>
                  <a:gd name="T57" fmla="*/ 605796 h 20000"/>
                  <a:gd name="T58" fmla="*/ 382920 w 20000"/>
                  <a:gd name="T59" fmla="*/ 582928 h 20000"/>
                  <a:gd name="T60" fmla="*/ 363835 w 20000"/>
                  <a:gd name="T61" fmla="*/ 636275 h 20000"/>
                  <a:gd name="T62" fmla="*/ 316250 w 20000"/>
                  <a:gd name="T63" fmla="*/ 681977 h 20000"/>
                  <a:gd name="T64" fmla="*/ 230495 w 20000"/>
                  <a:gd name="T65" fmla="*/ 655320 h 20000"/>
                  <a:gd name="T66" fmla="*/ 173368 w 20000"/>
                  <a:gd name="T67" fmla="*/ 675014 h 20000"/>
                  <a:gd name="T68" fmla="*/ 129540 w 20000"/>
                  <a:gd name="T69" fmla="*/ 645149 h 20000"/>
                  <a:gd name="T70" fmla="*/ 132735 w 20000"/>
                  <a:gd name="T71" fmla="*/ 602621 h 20000"/>
                  <a:gd name="T72" fmla="*/ 180320 w 20000"/>
                  <a:gd name="T73" fmla="*/ 568968 h 20000"/>
                  <a:gd name="T74" fmla="*/ 180320 w 20000"/>
                  <a:gd name="T75" fmla="*/ 487667 h 20000"/>
                  <a:gd name="T76" fmla="*/ 55227 w 20000"/>
                  <a:gd name="T77" fmla="*/ 422272 h 20000"/>
                  <a:gd name="T78" fmla="*/ 0 w 20000"/>
                  <a:gd name="T79" fmla="*/ 283835 h 20000"/>
                  <a:gd name="T80" fmla="*/ 4448 w 20000"/>
                  <a:gd name="T81" fmla="*/ 280047 h 200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000"/>
                  <a:gd name="T124" fmla="*/ 0 h 20000"/>
                  <a:gd name="T125" fmla="*/ 20000 w 20000"/>
                  <a:gd name="T126" fmla="*/ 20000 h 200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000" h="20000">
                    <a:moveTo>
                      <a:pt x="103" y="8205"/>
                    </a:moveTo>
                    <a:lnTo>
                      <a:pt x="2132" y="9079"/>
                    </a:lnTo>
                    <a:lnTo>
                      <a:pt x="4824" y="7293"/>
                    </a:lnTo>
                    <a:lnTo>
                      <a:pt x="5176" y="5935"/>
                    </a:lnTo>
                    <a:lnTo>
                      <a:pt x="4059" y="3572"/>
                    </a:lnTo>
                    <a:lnTo>
                      <a:pt x="4882" y="1972"/>
                    </a:lnTo>
                    <a:lnTo>
                      <a:pt x="4603" y="856"/>
                    </a:lnTo>
                    <a:lnTo>
                      <a:pt x="5382" y="595"/>
                    </a:lnTo>
                    <a:lnTo>
                      <a:pt x="6029" y="130"/>
                    </a:lnTo>
                    <a:lnTo>
                      <a:pt x="6353" y="0"/>
                    </a:lnTo>
                    <a:lnTo>
                      <a:pt x="10088" y="2735"/>
                    </a:lnTo>
                    <a:lnTo>
                      <a:pt x="11574" y="5023"/>
                    </a:lnTo>
                    <a:lnTo>
                      <a:pt x="14000" y="3628"/>
                    </a:lnTo>
                    <a:lnTo>
                      <a:pt x="17691" y="3312"/>
                    </a:lnTo>
                    <a:lnTo>
                      <a:pt x="17750" y="3926"/>
                    </a:lnTo>
                    <a:lnTo>
                      <a:pt x="17691" y="4056"/>
                    </a:lnTo>
                    <a:lnTo>
                      <a:pt x="19985" y="5749"/>
                    </a:lnTo>
                    <a:lnTo>
                      <a:pt x="18529" y="6753"/>
                    </a:lnTo>
                    <a:lnTo>
                      <a:pt x="19838" y="10065"/>
                    </a:lnTo>
                    <a:lnTo>
                      <a:pt x="18971" y="11665"/>
                    </a:lnTo>
                    <a:lnTo>
                      <a:pt x="19618" y="13265"/>
                    </a:lnTo>
                    <a:lnTo>
                      <a:pt x="18515" y="13935"/>
                    </a:lnTo>
                    <a:lnTo>
                      <a:pt x="16926" y="12595"/>
                    </a:lnTo>
                    <a:lnTo>
                      <a:pt x="15691" y="13284"/>
                    </a:lnTo>
                    <a:lnTo>
                      <a:pt x="14397" y="12707"/>
                    </a:lnTo>
                    <a:lnTo>
                      <a:pt x="12735" y="19498"/>
                    </a:lnTo>
                    <a:lnTo>
                      <a:pt x="12132" y="19349"/>
                    </a:lnTo>
                    <a:lnTo>
                      <a:pt x="11676" y="16930"/>
                    </a:lnTo>
                    <a:lnTo>
                      <a:pt x="10985" y="17749"/>
                    </a:lnTo>
                    <a:lnTo>
                      <a:pt x="8868" y="17079"/>
                    </a:lnTo>
                    <a:lnTo>
                      <a:pt x="8426" y="18642"/>
                    </a:lnTo>
                    <a:lnTo>
                      <a:pt x="7324" y="19981"/>
                    </a:lnTo>
                    <a:lnTo>
                      <a:pt x="5338" y="19200"/>
                    </a:lnTo>
                    <a:lnTo>
                      <a:pt x="4015" y="19777"/>
                    </a:lnTo>
                    <a:lnTo>
                      <a:pt x="3000" y="18902"/>
                    </a:lnTo>
                    <a:lnTo>
                      <a:pt x="3074" y="17656"/>
                    </a:lnTo>
                    <a:lnTo>
                      <a:pt x="4176" y="16670"/>
                    </a:lnTo>
                    <a:lnTo>
                      <a:pt x="4176" y="14288"/>
                    </a:lnTo>
                    <a:lnTo>
                      <a:pt x="1279" y="12372"/>
                    </a:lnTo>
                    <a:lnTo>
                      <a:pt x="0" y="8316"/>
                    </a:lnTo>
                    <a:lnTo>
                      <a:pt x="103" y="8205"/>
                    </a:lnTo>
                    <a:close/>
                  </a:path>
                </a:pathLst>
              </a:custGeom>
              <a:grpFill/>
              <a:ln w="0">
                <a:solidFill>
                  <a:schemeClr val="accent3">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grpSp>
        <p:grpSp>
          <p:nvGrpSpPr>
            <p:cNvPr id="128" name="Groupe 127"/>
            <p:cNvGrpSpPr/>
            <p:nvPr/>
          </p:nvGrpSpPr>
          <p:grpSpPr>
            <a:xfrm>
              <a:off x="2137866" y="2507412"/>
              <a:ext cx="1906945" cy="1362940"/>
              <a:chOff x="1482725" y="2108200"/>
              <a:chExt cx="2587625" cy="1849438"/>
            </a:xfrm>
            <a:solidFill>
              <a:schemeClr val="accent1">
                <a:lumMod val="20000"/>
                <a:lumOff val="80000"/>
              </a:schemeClr>
            </a:solidFill>
          </p:grpSpPr>
          <p:grpSp>
            <p:nvGrpSpPr>
              <p:cNvPr id="174" name="Groupe 173"/>
              <p:cNvGrpSpPr/>
              <p:nvPr/>
            </p:nvGrpSpPr>
            <p:grpSpPr>
              <a:xfrm>
                <a:off x="1482725" y="2108200"/>
                <a:ext cx="1700213" cy="1001713"/>
                <a:chOff x="1482725" y="2108200"/>
                <a:chExt cx="1700213" cy="1001713"/>
              </a:xfrm>
              <a:grpFill/>
            </p:grpSpPr>
            <p:sp>
              <p:nvSpPr>
                <p:cNvPr id="181" name="Côtes d'Armor">
                  <a:hlinkHover r:id="" action="ppaction://macro?name=Affichage_nom_dept"/>
                </p:cNvPr>
                <p:cNvSpPr>
                  <a:spLocks/>
                </p:cNvSpPr>
                <p:nvPr/>
              </p:nvSpPr>
              <p:spPr bwMode="auto">
                <a:xfrm>
                  <a:off x="2011363" y="2108200"/>
                  <a:ext cx="782637" cy="595313"/>
                </a:xfrm>
                <a:custGeom>
                  <a:avLst/>
                  <a:gdLst>
                    <a:gd name="T0" fmla="*/ 2544 w 20000"/>
                    <a:gd name="T1" fmla="*/ 140881 h 20000"/>
                    <a:gd name="T2" fmla="*/ 48915 w 20000"/>
                    <a:gd name="T3" fmla="*/ 219581 h 20000"/>
                    <a:gd name="T4" fmla="*/ 17805 w 20000"/>
                    <a:gd name="T5" fmla="*/ 259586 h 20000"/>
                    <a:gd name="T6" fmla="*/ 39367 w 20000"/>
                    <a:gd name="T7" fmla="*/ 279261 h 20000"/>
                    <a:gd name="T8" fmla="*/ 10800 w 20000"/>
                    <a:gd name="T9" fmla="*/ 316052 h 20000"/>
                    <a:gd name="T10" fmla="*/ 46371 w 20000"/>
                    <a:gd name="T11" fmla="*/ 368737 h 20000"/>
                    <a:gd name="T12" fmla="*/ 17140 w 20000"/>
                    <a:gd name="T13" fmla="*/ 455057 h 20000"/>
                    <a:gd name="T14" fmla="*/ 148662 w 20000"/>
                    <a:gd name="T15" fmla="*/ 499468 h 20000"/>
                    <a:gd name="T16" fmla="*/ 240778 w 20000"/>
                    <a:gd name="T17" fmla="*/ 459492 h 20000"/>
                    <a:gd name="T18" fmla="*/ 358291 w 20000"/>
                    <a:gd name="T19" fmla="*/ 508993 h 20000"/>
                    <a:gd name="T20" fmla="*/ 372261 w 20000"/>
                    <a:gd name="T21" fmla="*/ 552778 h 20000"/>
                    <a:gd name="T22" fmla="*/ 428181 w 20000"/>
                    <a:gd name="T23" fmla="*/ 531198 h 20000"/>
                    <a:gd name="T24" fmla="*/ 423094 w 20000"/>
                    <a:gd name="T25" fmla="*/ 594688 h 20000"/>
                    <a:gd name="T26" fmla="*/ 475178 w 20000"/>
                    <a:gd name="T27" fmla="*/ 568643 h 20000"/>
                    <a:gd name="T28" fmla="*/ 490400 w 20000"/>
                    <a:gd name="T29" fmla="*/ 512178 h 20000"/>
                    <a:gd name="T30" fmla="*/ 596526 w 20000"/>
                    <a:gd name="T31" fmla="*/ 538818 h 20000"/>
                    <a:gd name="T32" fmla="*/ 650489 w 20000"/>
                    <a:gd name="T33" fmla="*/ 462677 h 20000"/>
                    <a:gd name="T34" fmla="*/ 754697 w 20000"/>
                    <a:gd name="T35" fmla="*/ 444252 h 20000"/>
                    <a:gd name="T36" fmla="*/ 770584 w 20000"/>
                    <a:gd name="T37" fmla="*/ 401747 h 20000"/>
                    <a:gd name="T38" fmla="*/ 782011 w 20000"/>
                    <a:gd name="T39" fmla="*/ 274796 h 20000"/>
                    <a:gd name="T40" fmla="*/ 693690 w 20000"/>
                    <a:gd name="T41" fmla="*/ 225296 h 20000"/>
                    <a:gd name="T42" fmla="*/ 651780 w 20000"/>
                    <a:gd name="T43" fmla="*/ 239256 h 20000"/>
                    <a:gd name="T44" fmla="*/ 637145 w 20000"/>
                    <a:gd name="T45" fmla="*/ 191036 h 20000"/>
                    <a:gd name="T46" fmla="*/ 599696 w 20000"/>
                    <a:gd name="T47" fmla="*/ 205621 h 20000"/>
                    <a:gd name="T48" fmla="*/ 624466 w 20000"/>
                    <a:gd name="T49" fmla="*/ 175796 h 20000"/>
                    <a:gd name="T50" fmla="*/ 606661 w 20000"/>
                    <a:gd name="T51" fmla="*/ 160556 h 20000"/>
                    <a:gd name="T52" fmla="*/ 532976 w 20000"/>
                    <a:gd name="T53" fmla="*/ 184696 h 20000"/>
                    <a:gd name="T54" fmla="*/ 433229 w 20000"/>
                    <a:gd name="T55" fmla="*/ 274171 h 20000"/>
                    <a:gd name="T56" fmla="*/ 339234 w 20000"/>
                    <a:gd name="T57" fmla="*/ 91381 h 20000"/>
                    <a:gd name="T58" fmla="*/ 276975 w 20000"/>
                    <a:gd name="T59" fmla="*/ 42535 h 20000"/>
                    <a:gd name="T60" fmla="*/ 280771 w 20000"/>
                    <a:gd name="T61" fmla="*/ 0 h 20000"/>
                    <a:gd name="T62" fmla="*/ 220430 w 20000"/>
                    <a:gd name="T63" fmla="*/ 32355 h 20000"/>
                    <a:gd name="T64" fmla="*/ 212173 w 20000"/>
                    <a:gd name="T65" fmla="*/ 5715 h 20000"/>
                    <a:gd name="T66" fmla="*/ 144201 w 20000"/>
                    <a:gd name="T67" fmla="*/ 33010 h 20000"/>
                    <a:gd name="T68" fmla="*/ 93369 w 20000"/>
                    <a:gd name="T69" fmla="*/ 15240 h 20000"/>
                    <a:gd name="T70" fmla="*/ 47663 w 20000"/>
                    <a:gd name="T71" fmla="*/ 46970 h 20000"/>
                    <a:gd name="T72" fmla="*/ 42575 w 20000"/>
                    <a:gd name="T73" fmla="*/ 123766 h 20000"/>
                    <a:gd name="T74" fmla="*/ 13970 w 20000"/>
                    <a:gd name="T75" fmla="*/ 116771 h 20000"/>
                    <a:gd name="T76" fmla="*/ 0 w 20000"/>
                    <a:gd name="T77" fmla="*/ 133916 h 20000"/>
                    <a:gd name="T78" fmla="*/ 2544 w 20000"/>
                    <a:gd name="T79" fmla="*/ 140881 h 200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000"/>
                    <a:gd name="T121" fmla="*/ 0 h 20000"/>
                    <a:gd name="T122" fmla="*/ 20000 w 20000"/>
                    <a:gd name="T123" fmla="*/ 20000 h 200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000" h="20000">
                      <a:moveTo>
                        <a:pt x="65" y="4733"/>
                      </a:moveTo>
                      <a:lnTo>
                        <a:pt x="1250" y="7377"/>
                      </a:lnTo>
                      <a:lnTo>
                        <a:pt x="455" y="8721"/>
                      </a:lnTo>
                      <a:lnTo>
                        <a:pt x="1006" y="9382"/>
                      </a:lnTo>
                      <a:lnTo>
                        <a:pt x="276" y="10618"/>
                      </a:lnTo>
                      <a:lnTo>
                        <a:pt x="1185" y="12388"/>
                      </a:lnTo>
                      <a:lnTo>
                        <a:pt x="438" y="15288"/>
                      </a:lnTo>
                      <a:lnTo>
                        <a:pt x="3799" y="16780"/>
                      </a:lnTo>
                      <a:lnTo>
                        <a:pt x="6153" y="15437"/>
                      </a:lnTo>
                      <a:lnTo>
                        <a:pt x="9156" y="17100"/>
                      </a:lnTo>
                      <a:lnTo>
                        <a:pt x="9513" y="18571"/>
                      </a:lnTo>
                      <a:lnTo>
                        <a:pt x="10942" y="17846"/>
                      </a:lnTo>
                      <a:lnTo>
                        <a:pt x="10812" y="19979"/>
                      </a:lnTo>
                      <a:lnTo>
                        <a:pt x="12143" y="19104"/>
                      </a:lnTo>
                      <a:lnTo>
                        <a:pt x="12532" y="17207"/>
                      </a:lnTo>
                      <a:lnTo>
                        <a:pt x="15244" y="18102"/>
                      </a:lnTo>
                      <a:lnTo>
                        <a:pt x="16623" y="15544"/>
                      </a:lnTo>
                      <a:lnTo>
                        <a:pt x="19286" y="14925"/>
                      </a:lnTo>
                      <a:lnTo>
                        <a:pt x="19692" y="13497"/>
                      </a:lnTo>
                      <a:lnTo>
                        <a:pt x="19984" y="9232"/>
                      </a:lnTo>
                      <a:lnTo>
                        <a:pt x="17727" y="7569"/>
                      </a:lnTo>
                      <a:lnTo>
                        <a:pt x="16656" y="8038"/>
                      </a:lnTo>
                      <a:lnTo>
                        <a:pt x="16282" y="6418"/>
                      </a:lnTo>
                      <a:lnTo>
                        <a:pt x="15325" y="6908"/>
                      </a:lnTo>
                      <a:lnTo>
                        <a:pt x="15958" y="5906"/>
                      </a:lnTo>
                      <a:lnTo>
                        <a:pt x="15503" y="5394"/>
                      </a:lnTo>
                      <a:lnTo>
                        <a:pt x="13620" y="6205"/>
                      </a:lnTo>
                      <a:lnTo>
                        <a:pt x="11071" y="9211"/>
                      </a:lnTo>
                      <a:lnTo>
                        <a:pt x="8669" y="3070"/>
                      </a:lnTo>
                      <a:lnTo>
                        <a:pt x="7078" y="1429"/>
                      </a:lnTo>
                      <a:lnTo>
                        <a:pt x="7175" y="0"/>
                      </a:lnTo>
                      <a:lnTo>
                        <a:pt x="5633" y="1087"/>
                      </a:lnTo>
                      <a:lnTo>
                        <a:pt x="5422" y="192"/>
                      </a:lnTo>
                      <a:lnTo>
                        <a:pt x="3685" y="1109"/>
                      </a:lnTo>
                      <a:lnTo>
                        <a:pt x="2386" y="512"/>
                      </a:lnTo>
                      <a:lnTo>
                        <a:pt x="1218" y="1578"/>
                      </a:lnTo>
                      <a:lnTo>
                        <a:pt x="1088" y="4158"/>
                      </a:lnTo>
                      <a:lnTo>
                        <a:pt x="357" y="3923"/>
                      </a:lnTo>
                      <a:lnTo>
                        <a:pt x="0" y="4499"/>
                      </a:lnTo>
                      <a:lnTo>
                        <a:pt x="65" y="4733"/>
                      </a:lnTo>
                      <a:close/>
                    </a:path>
                  </a:pathLst>
                </a:custGeom>
                <a:grpFill/>
                <a:ln w="3175" algn="ctr">
                  <a:solidFill>
                    <a:schemeClr val="accent1"/>
                  </a:solidFill>
                  <a:round/>
                  <a:headEnd/>
                  <a:tailEnd/>
                </a:ln>
                <a:effectLst/>
              </p:spPr>
              <p:txBody>
                <a:bodyPr/>
                <a:lstStyle/>
                <a:p>
                  <a:pPr>
                    <a:defRPr/>
                  </a:pPr>
                  <a:endParaRPr lang="fr-FR" sz="2400">
                    <a:solidFill>
                      <a:srgbClr val="000000"/>
                    </a:solidFill>
                    <a:latin typeface="Arial" charset="0"/>
                    <a:cs typeface="Arial"/>
                  </a:endParaRPr>
                </a:p>
              </p:txBody>
            </p:sp>
            <p:sp>
              <p:nvSpPr>
                <p:cNvPr id="182" name="Finistère">
                  <a:hlinkClick r:id="" action="ppaction://noaction" highlightClick="1"/>
                  <a:hlinkHover r:id="" action="ppaction://macro?name=Affichage_nom_dept"/>
                </p:cNvPr>
                <p:cNvSpPr>
                  <a:spLocks/>
                </p:cNvSpPr>
                <p:nvPr/>
              </p:nvSpPr>
              <p:spPr bwMode="auto">
                <a:xfrm>
                  <a:off x="1482725" y="2178050"/>
                  <a:ext cx="612775" cy="674688"/>
                </a:xfrm>
                <a:custGeom>
                  <a:avLst/>
                  <a:gdLst>
                    <a:gd name="T0" fmla="*/ 205096 w 20000"/>
                    <a:gd name="T1" fmla="*/ 417632 h 20000"/>
                    <a:gd name="T2" fmla="*/ 222897 w 20000"/>
                    <a:gd name="T3" fmla="*/ 382717 h 20000"/>
                    <a:gd name="T4" fmla="*/ 147955 w 20000"/>
                    <a:gd name="T5" fmla="*/ 315450 h 20000"/>
                    <a:gd name="T6" fmla="*/ 94612 w 20000"/>
                    <a:gd name="T7" fmla="*/ 354177 h 20000"/>
                    <a:gd name="T8" fmla="*/ 102885 w 20000"/>
                    <a:gd name="T9" fmla="*/ 297031 h 20000"/>
                    <a:gd name="T10" fmla="*/ 68570 w 20000"/>
                    <a:gd name="T11" fmla="*/ 293219 h 20000"/>
                    <a:gd name="T12" fmla="*/ 106684 w 20000"/>
                    <a:gd name="T13" fmla="*/ 239919 h 20000"/>
                    <a:gd name="T14" fmla="*/ 128284 w 20000"/>
                    <a:gd name="T15" fmla="*/ 279253 h 20000"/>
                    <a:gd name="T16" fmla="*/ 217167 w 20000"/>
                    <a:gd name="T17" fmla="*/ 276723 h 20000"/>
                    <a:gd name="T18" fmla="*/ 202553 w 20000"/>
                    <a:gd name="T19" fmla="*/ 247543 h 20000"/>
                    <a:gd name="T20" fmla="*/ 149854 w 20000"/>
                    <a:gd name="T21" fmla="*/ 251962 h 20000"/>
                    <a:gd name="T22" fmla="*/ 170168 w 20000"/>
                    <a:gd name="T23" fmla="*/ 207534 h 20000"/>
                    <a:gd name="T24" fmla="*/ 6986 w 20000"/>
                    <a:gd name="T25" fmla="*/ 235466 h 20000"/>
                    <a:gd name="T26" fmla="*/ 42557 w 20000"/>
                    <a:gd name="T27" fmla="*/ 83155 h 20000"/>
                    <a:gd name="T28" fmla="*/ 133340 w 20000"/>
                    <a:gd name="T29" fmla="*/ 36804 h 20000"/>
                    <a:gd name="T30" fmla="*/ 235581 w 20000"/>
                    <a:gd name="T31" fmla="*/ 21590 h 20000"/>
                    <a:gd name="T32" fmla="*/ 241924 w 20000"/>
                    <a:gd name="T33" fmla="*/ 47599 h 20000"/>
                    <a:gd name="T34" fmla="*/ 380380 w 20000"/>
                    <a:gd name="T35" fmla="*/ 0 h 20000"/>
                    <a:gd name="T36" fmla="*/ 439421 w 20000"/>
                    <a:gd name="T37" fmla="*/ 69830 h 20000"/>
                    <a:gd name="T38" fmla="*/ 466720 w 20000"/>
                    <a:gd name="T39" fmla="*/ 17137 h 20000"/>
                    <a:gd name="T40" fmla="*/ 542919 w 20000"/>
                    <a:gd name="T41" fmla="*/ 47599 h 20000"/>
                    <a:gd name="T42" fmla="*/ 528947 w 20000"/>
                    <a:gd name="T43" fmla="*/ 64736 h 20000"/>
                    <a:gd name="T44" fmla="*/ 531490 w 20000"/>
                    <a:gd name="T45" fmla="*/ 71719 h 20000"/>
                    <a:gd name="T46" fmla="*/ 577847 w 20000"/>
                    <a:gd name="T47" fmla="*/ 150422 h 20000"/>
                    <a:gd name="T48" fmla="*/ 546749 w 20000"/>
                    <a:gd name="T49" fmla="*/ 190397 h 20000"/>
                    <a:gd name="T50" fmla="*/ 568318 w 20000"/>
                    <a:gd name="T51" fmla="*/ 210098 h 20000"/>
                    <a:gd name="T52" fmla="*/ 540376 w 20000"/>
                    <a:gd name="T53" fmla="*/ 246902 h 20000"/>
                    <a:gd name="T54" fmla="*/ 575304 w 20000"/>
                    <a:gd name="T55" fmla="*/ 299595 h 20000"/>
                    <a:gd name="T56" fmla="*/ 546105 w 20000"/>
                    <a:gd name="T57" fmla="*/ 385888 h 20000"/>
                    <a:gd name="T58" fmla="*/ 469906 w 20000"/>
                    <a:gd name="T59" fmla="*/ 420803 h 20000"/>
                    <a:gd name="T60" fmla="*/ 466077 w 20000"/>
                    <a:gd name="T61" fmla="*/ 441752 h 20000"/>
                    <a:gd name="T62" fmla="*/ 499105 w 20000"/>
                    <a:gd name="T63" fmla="*/ 517283 h 20000"/>
                    <a:gd name="T64" fmla="*/ 612132 w 20000"/>
                    <a:gd name="T65" fmla="*/ 552839 h 20000"/>
                    <a:gd name="T66" fmla="*/ 598804 w 20000"/>
                    <a:gd name="T67" fmla="*/ 611234 h 20000"/>
                    <a:gd name="T68" fmla="*/ 542919 w 20000"/>
                    <a:gd name="T69" fmla="*/ 621995 h 20000"/>
                    <a:gd name="T70" fmla="*/ 533390 w 20000"/>
                    <a:gd name="T71" fmla="*/ 674047 h 20000"/>
                    <a:gd name="T72" fmla="*/ 390521 w 20000"/>
                    <a:gd name="T73" fmla="*/ 644867 h 20000"/>
                    <a:gd name="T74" fmla="*/ 344165 w 20000"/>
                    <a:gd name="T75" fmla="*/ 561712 h 20000"/>
                    <a:gd name="T76" fmla="*/ 335280 w 20000"/>
                    <a:gd name="T77" fmla="*/ 594704 h 20000"/>
                    <a:gd name="T78" fmla="*/ 257182 w 20000"/>
                    <a:gd name="T79" fmla="*/ 585832 h 20000"/>
                    <a:gd name="T80" fmla="*/ 242567 w 20000"/>
                    <a:gd name="T81" fmla="*/ 620747 h 20000"/>
                    <a:gd name="T82" fmla="*/ 152397 w 20000"/>
                    <a:gd name="T83" fmla="*/ 615653 h 20000"/>
                    <a:gd name="T84" fmla="*/ 165725 w 20000"/>
                    <a:gd name="T85" fmla="*/ 570584 h 20000"/>
                    <a:gd name="T86" fmla="*/ 123811 w 20000"/>
                    <a:gd name="T87" fmla="*/ 481727 h 20000"/>
                    <a:gd name="T88" fmla="*/ 0 w 20000"/>
                    <a:gd name="T89" fmla="*/ 436658 h 20000"/>
                    <a:gd name="T90" fmla="*/ 205096 w 20000"/>
                    <a:gd name="T91" fmla="*/ 417632 h 200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0000"/>
                    <a:gd name="T139" fmla="*/ 0 h 20000"/>
                    <a:gd name="T140" fmla="*/ 20000 w 20000"/>
                    <a:gd name="T141" fmla="*/ 20000 h 2000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0000" h="20000">
                      <a:moveTo>
                        <a:pt x="6694" y="12380"/>
                      </a:moveTo>
                      <a:lnTo>
                        <a:pt x="7275" y="11345"/>
                      </a:lnTo>
                      <a:lnTo>
                        <a:pt x="4829" y="9351"/>
                      </a:lnTo>
                      <a:lnTo>
                        <a:pt x="3088" y="10499"/>
                      </a:lnTo>
                      <a:lnTo>
                        <a:pt x="3358" y="8805"/>
                      </a:lnTo>
                      <a:lnTo>
                        <a:pt x="2238" y="8692"/>
                      </a:lnTo>
                      <a:lnTo>
                        <a:pt x="3482" y="7112"/>
                      </a:lnTo>
                      <a:lnTo>
                        <a:pt x="4187" y="8278"/>
                      </a:lnTo>
                      <a:lnTo>
                        <a:pt x="7088" y="8203"/>
                      </a:lnTo>
                      <a:lnTo>
                        <a:pt x="6611" y="7338"/>
                      </a:lnTo>
                      <a:lnTo>
                        <a:pt x="4891" y="7469"/>
                      </a:lnTo>
                      <a:lnTo>
                        <a:pt x="5554" y="6152"/>
                      </a:lnTo>
                      <a:lnTo>
                        <a:pt x="228" y="6980"/>
                      </a:lnTo>
                      <a:lnTo>
                        <a:pt x="1389" y="2465"/>
                      </a:lnTo>
                      <a:lnTo>
                        <a:pt x="4352" y="1091"/>
                      </a:lnTo>
                      <a:lnTo>
                        <a:pt x="7689" y="640"/>
                      </a:lnTo>
                      <a:lnTo>
                        <a:pt x="7896" y="1411"/>
                      </a:lnTo>
                      <a:lnTo>
                        <a:pt x="12415" y="0"/>
                      </a:lnTo>
                      <a:lnTo>
                        <a:pt x="14342" y="2070"/>
                      </a:lnTo>
                      <a:lnTo>
                        <a:pt x="15233" y="508"/>
                      </a:lnTo>
                      <a:lnTo>
                        <a:pt x="17720" y="1411"/>
                      </a:lnTo>
                      <a:lnTo>
                        <a:pt x="17264" y="1919"/>
                      </a:lnTo>
                      <a:lnTo>
                        <a:pt x="17347" y="2126"/>
                      </a:lnTo>
                      <a:lnTo>
                        <a:pt x="18860" y="4459"/>
                      </a:lnTo>
                      <a:lnTo>
                        <a:pt x="17845" y="5644"/>
                      </a:lnTo>
                      <a:lnTo>
                        <a:pt x="18549" y="6228"/>
                      </a:lnTo>
                      <a:lnTo>
                        <a:pt x="17637" y="7319"/>
                      </a:lnTo>
                      <a:lnTo>
                        <a:pt x="18777" y="8881"/>
                      </a:lnTo>
                      <a:lnTo>
                        <a:pt x="17824" y="11439"/>
                      </a:lnTo>
                      <a:lnTo>
                        <a:pt x="15337" y="12474"/>
                      </a:lnTo>
                      <a:lnTo>
                        <a:pt x="15212" y="13095"/>
                      </a:lnTo>
                      <a:lnTo>
                        <a:pt x="16290" y="15334"/>
                      </a:lnTo>
                      <a:lnTo>
                        <a:pt x="19979" y="16388"/>
                      </a:lnTo>
                      <a:lnTo>
                        <a:pt x="19544" y="18119"/>
                      </a:lnTo>
                      <a:lnTo>
                        <a:pt x="17720" y="18438"/>
                      </a:lnTo>
                      <a:lnTo>
                        <a:pt x="17409" y="19981"/>
                      </a:lnTo>
                      <a:lnTo>
                        <a:pt x="12746" y="19116"/>
                      </a:lnTo>
                      <a:lnTo>
                        <a:pt x="11233" y="16651"/>
                      </a:lnTo>
                      <a:lnTo>
                        <a:pt x="10943" y="17629"/>
                      </a:lnTo>
                      <a:lnTo>
                        <a:pt x="8394" y="17366"/>
                      </a:lnTo>
                      <a:lnTo>
                        <a:pt x="7917" y="18401"/>
                      </a:lnTo>
                      <a:lnTo>
                        <a:pt x="4974" y="18250"/>
                      </a:lnTo>
                      <a:lnTo>
                        <a:pt x="5409" y="16914"/>
                      </a:lnTo>
                      <a:lnTo>
                        <a:pt x="4041" y="14280"/>
                      </a:lnTo>
                      <a:lnTo>
                        <a:pt x="0" y="12944"/>
                      </a:lnTo>
                      <a:lnTo>
                        <a:pt x="6694" y="12380"/>
                      </a:lnTo>
                      <a:close/>
                    </a:path>
                  </a:pathLst>
                </a:custGeom>
                <a:grpFill/>
                <a:ln w="3175">
                  <a:solidFill>
                    <a:schemeClr val="accent1"/>
                  </a:solidFill>
                  <a:round/>
                  <a:headEnd/>
                  <a:tailEnd/>
                </a:ln>
              </p:spPr>
              <p:txBody>
                <a:bodyPr/>
                <a:lstStyle/>
                <a:p>
                  <a:pPr>
                    <a:defRPr/>
                  </a:pPr>
                  <a:endParaRPr lang="fr-FR" sz="2400">
                    <a:solidFill>
                      <a:srgbClr val="000000"/>
                    </a:solidFill>
                    <a:latin typeface="Arial" charset="0"/>
                    <a:cs typeface="Arial"/>
                  </a:endParaRPr>
                </a:p>
              </p:txBody>
            </p:sp>
            <p:sp>
              <p:nvSpPr>
                <p:cNvPr id="183" name="Ille-et-Vilaine">
                  <a:hlinkHover r:id="" action="ppaction://macro?name=Affichage_nom_dept"/>
                </p:cNvPr>
                <p:cNvSpPr>
                  <a:spLocks/>
                </p:cNvSpPr>
                <p:nvPr/>
              </p:nvSpPr>
              <p:spPr bwMode="auto">
                <a:xfrm>
                  <a:off x="2601913" y="2268538"/>
                  <a:ext cx="581025" cy="728662"/>
                </a:xfrm>
                <a:custGeom>
                  <a:avLst/>
                  <a:gdLst>
                    <a:gd name="T0" fmla="*/ 5723 w 20000"/>
                    <a:gd name="T1" fmla="*/ 461024 h 20000"/>
                    <a:gd name="T2" fmla="*/ 56505 w 20000"/>
                    <a:gd name="T3" fmla="*/ 419819 h 20000"/>
                    <a:gd name="T4" fmla="*/ 19058 w 20000"/>
                    <a:gd name="T5" fmla="*/ 427433 h 20000"/>
                    <a:gd name="T6" fmla="*/ 5084 w 20000"/>
                    <a:gd name="T7" fmla="*/ 378613 h 20000"/>
                    <a:gd name="T8" fmla="*/ 59061 w 20000"/>
                    <a:gd name="T9" fmla="*/ 303123 h 20000"/>
                    <a:gd name="T10" fmla="*/ 163181 w 20000"/>
                    <a:gd name="T11" fmla="*/ 284105 h 20000"/>
                    <a:gd name="T12" fmla="*/ 179711 w 20000"/>
                    <a:gd name="T13" fmla="*/ 241624 h 20000"/>
                    <a:gd name="T14" fmla="*/ 190489 w 20000"/>
                    <a:gd name="T15" fmla="*/ 115420 h 20000"/>
                    <a:gd name="T16" fmla="*/ 102231 w 20000"/>
                    <a:gd name="T17" fmla="*/ 65944 h 20000"/>
                    <a:gd name="T18" fmla="*/ 93342 w 20000"/>
                    <a:gd name="T19" fmla="*/ 44376 h 20000"/>
                    <a:gd name="T20" fmla="*/ 231771 w 20000"/>
                    <a:gd name="T21" fmla="*/ 0 h 20000"/>
                    <a:gd name="T22" fmla="*/ 229883 w 20000"/>
                    <a:gd name="T23" fmla="*/ 64049 h 20000"/>
                    <a:gd name="T24" fmla="*/ 353699 w 20000"/>
                    <a:gd name="T25" fmla="*/ 61499 h 20000"/>
                    <a:gd name="T26" fmla="*/ 412121 w 20000"/>
                    <a:gd name="T27" fmla="*/ 182639 h 20000"/>
                    <a:gd name="T28" fmla="*/ 497212 w 20000"/>
                    <a:gd name="T29" fmla="*/ 132544 h 20000"/>
                    <a:gd name="T30" fmla="*/ 575941 w 20000"/>
                    <a:gd name="T31" fmla="*/ 160451 h 20000"/>
                    <a:gd name="T32" fmla="*/ 580386 w 20000"/>
                    <a:gd name="T33" fmla="*/ 284105 h 20000"/>
                    <a:gd name="T34" fmla="*/ 551829 w 20000"/>
                    <a:gd name="T35" fmla="*/ 326586 h 20000"/>
                    <a:gd name="T36" fmla="*/ 580386 w 20000"/>
                    <a:gd name="T37" fmla="*/ 497202 h 20000"/>
                    <a:gd name="T38" fmla="*/ 516880 w 20000"/>
                    <a:gd name="T39" fmla="*/ 525730 h 20000"/>
                    <a:gd name="T40" fmla="*/ 469904 w 20000"/>
                    <a:gd name="T41" fmla="*/ 629090 h 20000"/>
                    <a:gd name="T42" fmla="*/ 470543 w 20000"/>
                    <a:gd name="T43" fmla="*/ 632260 h 20000"/>
                    <a:gd name="T44" fmla="*/ 464181 w 20000"/>
                    <a:gd name="T45" fmla="*/ 653828 h 20000"/>
                    <a:gd name="T46" fmla="*/ 365755 w 20000"/>
                    <a:gd name="T47" fmla="*/ 608178 h 20000"/>
                    <a:gd name="T48" fmla="*/ 273692 w 20000"/>
                    <a:gd name="T49" fmla="*/ 684287 h 20000"/>
                    <a:gd name="T50" fmla="*/ 126373 w 20000"/>
                    <a:gd name="T51" fmla="*/ 689970 h 20000"/>
                    <a:gd name="T52" fmla="*/ 66673 w 20000"/>
                    <a:gd name="T53" fmla="*/ 728043 h 20000"/>
                    <a:gd name="T54" fmla="*/ 56505 w 20000"/>
                    <a:gd name="T55" fmla="*/ 663993 h 20000"/>
                    <a:gd name="T56" fmla="*/ 90814 w 20000"/>
                    <a:gd name="T57" fmla="*/ 646870 h 20000"/>
                    <a:gd name="T58" fmla="*/ 59061 w 20000"/>
                    <a:gd name="T59" fmla="*/ 630366 h 20000"/>
                    <a:gd name="T60" fmla="*/ 102231 w 20000"/>
                    <a:gd name="T61" fmla="*/ 573931 h 20000"/>
                    <a:gd name="T62" fmla="*/ 69839 w 20000"/>
                    <a:gd name="T63" fmla="*/ 577720 h 20000"/>
                    <a:gd name="T64" fmla="*/ 89536 w 20000"/>
                    <a:gd name="T65" fmla="*/ 530174 h 20000"/>
                    <a:gd name="T66" fmla="*/ 63506 w 20000"/>
                    <a:gd name="T67" fmla="*/ 483868 h 20000"/>
                    <a:gd name="T68" fmla="*/ 0 w 20000"/>
                    <a:gd name="T69" fmla="*/ 471809 h 20000"/>
                    <a:gd name="T70" fmla="*/ 5723 w 20000"/>
                    <a:gd name="T71" fmla="*/ 461024 h 200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0000"/>
                    <a:gd name="T109" fmla="*/ 0 h 20000"/>
                    <a:gd name="T110" fmla="*/ 20000 w 20000"/>
                    <a:gd name="T111" fmla="*/ 20000 h 2000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0000" h="20000">
                      <a:moveTo>
                        <a:pt x="197" y="12654"/>
                      </a:moveTo>
                      <a:lnTo>
                        <a:pt x="1945" y="11523"/>
                      </a:lnTo>
                      <a:lnTo>
                        <a:pt x="656" y="11732"/>
                      </a:lnTo>
                      <a:lnTo>
                        <a:pt x="175" y="10392"/>
                      </a:lnTo>
                      <a:lnTo>
                        <a:pt x="2033" y="8320"/>
                      </a:lnTo>
                      <a:lnTo>
                        <a:pt x="5617" y="7798"/>
                      </a:lnTo>
                      <a:lnTo>
                        <a:pt x="6186" y="6632"/>
                      </a:lnTo>
                      <a:lnTo>
                        <a:pt x="6557" y="3168"/>
                      </a:lnTo>
                      <a:lnTo>
                        <a:pt x="3519" y="1810"/>
                      </a:lnTo>
                      <a:lnTo>
                        <a:pt x="3213" y="1218"/>
                      </a:lnTo>
                      <a:lnTo>
                        <a:pt x="7978" y="0"/>
                      </a:lnTo>
                      <a:lnTo>
                        <a:pt x="7913" y="1758"/>
                      </a:lnTo>
                      <a:lnTo>
                        <a:pt x="12175" y="1688"/>
                      </a:lnTo>
                      <a:lnTo>
                        <a:pt x="14186" y="5013"/>
                      </a:lnTo>
                      <a:lnTo>
                        <a:pt x="17115" y="3638"/>
                      </a:lnTo>
                      <a:lnTo>
                        <a:pt x="19825" y="4404"/>
                      </a:lnTo>
                      <a:lnTo>
                        <a:pt x="19978" y="7798"/>
                      </a:lnTo>
                      <a:lnTo>
                        <a:pt x="18995" y="8964"/>
                      </a:lnTo>
                      <a:lnTo>
                        <a:pt x="19978" y="13647"/>
                      </a:lnTo>
                      <a:lnTo>
                        <a:pt x="17792" y="14430"/>
                      </a:lnTo>
                      <a:lnTo>
                        <a:pt x="16175" y="17267"/>
                      </a:lnTo>
                      <a:lnTo>
                        <a:pt x="16197" y="17354"/>
                      </a:lnTo>
                      <a:lnTo>
                        <a:pt x="15978" y="17946"/>
                      </a:lnTo>
                      <a:lnTo>
                        <a:pt x="12590" y="16693"/>
                      </a:lnTo>
                      <a:lnTo>
                        <a:pt x="9421" y="18782"/>
                      </a:lnTo>
                      <a:lnTo>
                        <a:pt x="4350" y="18938"/>
                      </a:lnTo>
                      <a:lnTo>
                        <a:pt x="2295" y="19983"/>
                      </a:lnTo>
                      <a:lnTo>
                        <a:pt x="1945" y="18225"/>
                      </a:lnTo>
                      <a:lnTo>
                        <a:pt x="3126" y="17755"/>
                      </a:lnTo>
                      <a:lnTo>
                        <a:pt x="2033" y="17302"/>
                      </a:lnTo>
                      <a:lnTo>
                        <a:pt x="3519" y="15753"/>
                      </a:lnTo>
                      <a:lnTo>
                        <a:pt x="2404" y="15857"/>
                      </a:lnTo>
                      <a:lnTo>
                        <a:pt x="3082" y="14552"/>
                      </a:lnTo>
                      <a:lnTo>
                        <a:pt x="2186" y="13281"/>
                      </a:lnTo>
                      <a:lnTo>
                        <a:pt x="0" y="12950"/>
                      </a:lnTo>
                      <a:lnTo>
                        <a:pt x="197" y="12654"/>
                      </a:lnTo>
                      <a:close/>
                    </a:path>
                  </a:pathLst>
                </a:custGeom>
                <a:grpFill/>
                <a:ln w="3175" algn="ctr">
                  <a:solidFill>
                    <a:schemeClr val="accent1"/>
                  </a:solidFill>
                  <a:round/>
                  <a:headEnd/>
                  <a:tailEnd/>
                </a:ln>
                <a:effectLst/>
              </p:spPr>
              <p:txBody>
                <a:bodyPr/>
                <a:lstStyle/>
                <a:p>
                  <a:pPr>
                    <a:defRPr/>
                  </a:pPr>
                  <a:endParaRPr lang="fr-FR" sz="2400">
                    <a:solidFill>
                      <a:srgbClr val="000000"/>
                    </a:solidFill>
                    <a:latin typeface="Arial" charset="0"/>
                    <a:cs typeface="Arial"/>
                  </a:endParaRPr>
                </a:p>
              </p:txBody>
            </p:sp>
            <p:sp>
              <p:nvSpPr>
                <p:cNvPr id="184" name="Morbihan">
                  <a:hlinkHover r:id="" action="ppaction://macro?name=Affichage_nom_dept"/>
                </p:cNvPr>
                <p:cNvSpPr>
                  <a:spLocks/>
                </p:cNvSpPr>
                <p:nvPr/>
              </p:nvSpPr>
              <p:spPr bwMode="auto">
                <a:xfrm>
                  <a:off x="1947863" y="2563813"/>
                  <a:ext cx="757237" cy="546100"/>
                </a:xfrm>
                <a:custGeom>
                  <a:avLst/>
                  <a:gdLst>
                    <a:gd name="T0" fmla="*/ 4430 w 20000"/>
                    <a:gd name="T1" fmla="*/ 34923 h 20000"/>
                    <a:gd name="T2" fmla="*/ 79964 w 20000"/>
                    <a:gd name="T3" fmla="*/ 0 h 20000"/>
                    <a:gd name="T4" fmla="*/ 211988 w 20000"/>
                    <a:gd name="T5" fmla="*/ 44453 h 20000"/>
                    <a:gd name="T6" fmla="*/ 304031 w 20000"/>
                    <a:gd name="T7" fmla="*/ 4451 h 20000"/>
                    <a:gd name="T8" fmla="*/ 420834 w 20000"/>
                    <a:gd name="T9" fmla="*/ 53982 h 20000"/>
                    <a:gd name="T10" fmla="*/ 435411 w 20000"/>
                    <a:gd name="T11" fmla="*/ 97151 h 20000"/>
                    <a:gd name="T12" fmla="*/ 490652 w 20000"/>
                    <a:gd name="T13" fmla="*/ 76208 h 20000"/>
                    <a:gd name="T14" fmla="*/ 485578 w 20000"/>
                    <a:gd name="T15" fmla="*/ 139064 h 20000"/>
                    <a:gd name="T16" fmla="*/ 537600 w 20000"/>
                    <a:gd name="T17" fmla="*/ 113671 h 20000"/>
                    <a:gd name="T18" fmla="*/ 553502 w 20000"/>
                    <a:gd name="T19" fmla="*/ 57149 h 20000"/>
                    <a:gd name="T20" fmla="*/ 658872 w 20000"/>
                    <a:gd name="T21" fmla="*/ 83826 h 20000"/>
                    <a:gd name="T22" fmla="*/ 672805 w 20000"/>
                    <a:gd name="T23" fmla="*/ 132702 h 20000"/>
                    <a:gd name="T24" fmla="*/ 710250 w 20000"/>
                    <a:gd name="T25" fmla="*/ 124456 h 20000"/>
                    <a:gd name="T26" fmla="*/ 660121 w 20000"/>
                    <a:gd name="T27" fmla="*/ 165741 h 20000"/>
                    <a:gd name="T28" fmla="*/ 653761 w 20000"/>
                    <a:gd name="T29" fmla="*/ 177155 h 20000"/>
                    <a:gd name="T30" fmla="*/ 717255 w 20000"/>
                    <a:gd name="T31" fmla="*/ 188596 h 20000"/>
                    <a:gd name="T32" fmla="*/ 743266 w 20000"/>
                    <a:gd name="T33" fmla="*/ 234960 h 20000"/>
                    <a:gd name="T34" fmla="*/ 724221 w 20000"/>
                    <a:gd name="T35" fmla="*/ 282579 h 20000"/>
                    <a:gd name="T36" fmla="*/ 756593 w 20000"/>
                    <a:gd name="T37" fmla="*/ 279412 h 20000"/>
                    <a:gd name="T38" fmla="*/ 712787 w 20000"/>
                    <a:gd name="T39" fmla="*/ 335906 h 20000"/>
                    <a:gd name="T40" fmla="*/ 744553 w 20000"/>
                    <a:gd name="T41" fmla="*/ 351798 h 20000"/>
                    <a:gd name="T42" fmla="*/ 710250 w 20000"/>
                    <a:gd name="T43" fmla="*/ 368945 h 20000"/>
                    <a:gd name="T44" fmla="*/ 720435 w 20000"/>
                    <a:gd name="T45" fmla="*/ 433057 h 20000"/>
                    <a:gd name="T46" fmla="*/ 687420 w 20000"/>
                    <a:gd name="T47" fmla="*/ 523874 h 20000"/>
                    <a:gd name="T48" fmla="*/ 625213 w 20000"/>
                    <a:gd name="T49" fmla="*/ 506098 h 20000"/>
                    <a:gd name="T50" fmla="*/ 613778 w 20000"/>
                    <a:gd name="T51" fmla="*/ 540393 h 20000"/>
                    <a:gd name="T52" fmla="*/ 544605 w 20000"/>
                    <a:gd name="T53" fmla="*/ 545472 h 20000"/>
                    <a:gd name="T54" fmla="*/ 526848 w 20000"/>
                    <a:gd name="T55" fmla="*/ 514344 h 20000"/>
                    <a:gd name="T56" fmla="*/ 563649 w 20000"/>
                    <a:gd name="T57" fmla="*/ 509894 h 20000"/>
                    <a:gd name="T58" fmla="*/ 527453 w 20000"/>
                    <a:gd name="T59" fmla="*/ 492118 h 20000"/>
                    <a:gd name="T60" fmla="*/ 393536 w 20000"/>
                    <a:gd name="T61" fmla="*/ 506098 h 20000"/>
                    <a:gd name="T62" fmla="*/ 340870 w 20000"/>
                    <a:gd name="T63" fmla="*/ 464185 h 20000"/>
                    <a:gd name="T64" fmla="*/ 426552 w 20000"/>
                    <a:gd name="T65" fmla="*/ 471803 h 20000"/>
                    <a:gd name="T66" fmla="*/ 437948 w 20000"/>
                    <a:gd name="T67" fmla="*/ 431801 h 20000"/>
                    <a:gd name="T68" fmla="*/ 370668 w 20000"/>
                    <a:gd name="T69" fmla="*/ 412114 h 20000"/>
                    <a:gd name="T70" fmla="*/ 343407 w 20000"/>
                    <a:gd name="T71" fmla="*/ 435597 h 20000"/>
                    <a:gd name="T72" fmla="*/ 324968 w 20000"/>
                    <a:gd name="T73" fmla="*/ 403213 h 20000"/>
                    <a:gd name="T74" fmla="*/ 330685 w 20000"/>
                    <a:gd name="T75" fmla="*/ 455284 h 20000"/>
                    <a:gd name="T76" fmla="*/ 247541 w 20000"/>
                    <a:gd name="T77" fmla="*/ 422900 h 20000"/>
                    <a:gd name="T78" fmla="*/ 255795 w 20000"/>
                    <a:gd name="T79" fmla="*/ 506098 h 20000"/>
                    <a:gd name="T80" fmla="*/ 236750 w 20000"/>
                    <a:gd name="T81" fmla="*/ 501647 h 20000"/>
                    <a:gd name="T82" fmla="*/ 232320 w 20000"/>
                    <a:gd name="T83" fmla="*/ 410203 h 20000"/>
                    <a:gd name="T84" fmla="*/ 147888 w 20000"/>
                    <a:gd name="T85" fmla="*/ 347975 h 20000"/>
                    <a:gd name="T86" fmla="*/ 179011 w 20000"/>
                    <a:gd name="T87" fmla="*/ 343524 h 20000"/>
                    <a:gd name="T88" fmla="*/ 104082 w 20000"/>
                    <a:gd name="T89" fmla="*/ 338445 h 20000"/>
                    <a:gd name="T90" fmla="*/ 67280 w 20000"/>
                    <a:gd name="T91" fmla="*/ 288286 h 20000"/>
                    <a:gd name="T92" fmla="*/ 76784 w 20000"/>
                    <a:gd name="T93" fmla="*/ 235588 h 20000"/>
                    <a:gd name="T94" fmla="*/ 133312 w 20000"/>
                    <a:gd name="T95" fmla="*/ 225430 h 20000"/>
                    <a:gd name="T96" fmla="*/ 145995 w 20000"/>
                    <a:gd name="T97" fmla="*/ 166369 h 20000"/>
                    <a:gd name="T98" fmla="*/ 33016 w 20000"/>
                    <a:gd name="T99" fmla="*/ 131446 h 20000"/>
                    <a:gd name="T100" fmla="*/ 0 w 20000"/>
                    <a:gd name="T101" fmla="*/ 55238 h 20000"/>
                    <a:gd name="T102" fmla="*/ 4430 w 20000"/>
                    <a:gd name="T103" fmla="*/ 34923 h 200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0000"/>
                    <a:gd name="T157" fmla="*/ 0 h 20000"/>
                    <a:gd name="T158" fmla="*/ 20000 w 20000"/>
                    <a:gd name="T159" fmla="*/ 20000 h 2000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0000" h="20000">
                      <a:moveTo>
                        <a:pt x="117" y="1279"/>
                      </a:moveTo>
                      <a:lnTo>
                        <a:pt x="2112" y="0"/>
                      </a:lnTo>
                      <a:lnTo>
                        <a:pt x="5599" y="1628"/>
                      </a:lnTo>
                      <a:lnTo>
                        <a:pt x="8030" y="163"/>
                      </a:lnTo>
                      <a:lnTo>
                        <a:pt x="11115" y="1977"/>
                      </a:lnTo>
                      <a:lnTo>
                        <a:pt x="11500" y="3558"/>
                      </a:lnTo>
                      <a:lnTo>
                        <a:pt x="12959" y="2791"/>
                      </a:lnTo>
                      <a:lnTo>
                        <a:pt x="12825" y="5093"/>
                      </a:lnTo>
                      <a:lnTo>
                        <a:pt x="14199" y="4163"/>
                      </a:lnTo>
                      <a:lnTo>
                        <a:pt x="14619" y="2093"/>
                      </a:lnTo>
                      <a:lnTo>
                        <a:pt x="17402" y="3070"/>
                      </a:lnTo>
                      <a:lnTo>
                        <a:pt x="17770" y="4860"/>
                      </a:lnTo>
                      <a:lnTo>
                        <a:pt x="18759" y="4558"/>
                      </a:lnTo>
                      <a:lnTo>
                        <a:pt x="17435" y="6070"/>
                      </a:lnTo>
                      <a:lnTo>
                        <a:pt x="17267" y="6488"/>
                      </a:lnTo>
                      <a:lnTo>
                        <a:pt x="18944" y="6907"/>
                      </a:lnTo>
                      <a:lnTo>
                        <a:pt x="19631" y="8605"/>
                      </a:lnTo>
                      <a:lnTo>
                        <a:pt x="19128" y="10349"/>
                      </a:lnTo>
                      <a:lnTo>
                        <a:pt x="19983" y="10233"/>
                      </a:lnTo>
                      <a:lnTo>
                        <a:pt x="18826" y="12302"/>
                      </a:lnTo>
                      <a:lnTo>
                        <a:pt x="19665" y="12884"/>
                      </a:lnTo>
                      <a:lnTo>
                        <a:pt x="18759" y="13512"/>
                      </a:lnTo>
                      <a:lnTo>
                        <a:pt x="19028" y="15860"/>
                      </a:lnTo>
                      <a:lnTo>
                        <a:pt x="18156" y="19186"/>
                      </a:lnTo>
                      <a:lnTo>
                        <a:pt x="16513" y="18535"/>
                      </a:lnTo>
                      <a:lnTo>
                        <a:pt x="16211" y="19791"/>
                      </a:lnTo>
                      <a:lnTo>
                        <a:pt x="14384" y="19977"/>
                      </a:lnTo>
                      <a:lnTo>
                        <a:pt x="13915" y="18837"/>
                      </a:lnTo>
                      <a:lnTo>
                        <a:pt x="14887" y="18674"/>
                      </a:lnTo>
                      <a:lnTo>
                        <a:pt x="13931" y="18023"/>
                      </a:lnTo>
                      <a:lnTo>
                        <a:pt x="10394" y="18535"/>
                      </a:lnTo>
                      <a:lnTo>
                        <a:pt x="9003" y="17000"/>
                      </a:lnTo>
                      <a:lnTo>
                        <a:pt x="11266" y="17279"/>
                      </a:lnTo>
                      <a:lnTo>
                        <a:pt x="11567" y="15814"/>
                      </a:lnTo>
                      <a:lnTo>
                        <a:pt x="9790" y="15093"/>
                      </a:lnTo>
                      <a:lnTo>
                        <a:pt x="9070" y="15953"/>
                      </a:lnTo>
                      <a:lnTo>
                        <a:pt x="8583" y="14767"/>
                      </a:lnTo>
                      <a:lnTo>
                        <a:pt x="8734" y="16674"/>
                      </a:lnTo>
                      <a:lnTo>
                        <a:pt x="6538" y="15488"/>
                      </a:lnTo>
                      <a:lnTo>
                        <a:pt x="6756" y="18535"/>
                      </a:lnTo>
                      <a:lnTo>
                        <a:pt x="6253" y="18372"/>
                      </a:lnTo>
                      <a:lnTo>
                        <a:pt x="6136" y="15023"/>
                      </a:lnTo>
                      <a:lnTo>
                        <a:pt x="3906" y="12744"/>
                      </a:lnTo>
                      <a:lnTo>
                        <a:pt x="4728" y="12581"/>
                      </a:lnTo>
                      <a:lnTo>
                        <a:pt x="2749" y="12395"/>
                      </a:lnTo>
                      <a:lnTo>
                        <a:pt x="1777" y="10558"/>
                      </a:lnTo>
                      <a:lnTo>
                        <a:pt x="2028" y="8628"/>
                      </a:lnTo>
                      <a:lnTo>
                        <a:pt x="3521" y="8256"/>
                      </a:lnTo>
                      <a:lnTo>
                        <a:pt x="3856" y="6093"/>
                      </a:lnTo>
                      <a:lnTo>
                        <a:pt x="872" y="4814"/>
                      </a:lnTo>
                      <a:lnTo>
                        <a:pt x="0" y="2023"/>
                      </a:lnTo>
                      <a:lnTo>
                        <a:pt x="117" y="1279"/>
                      </a:lnTo>
                      <a:close/>
                    </a:path>
                  </a:pathLst>
                </a:custGeom>
                <a:grpFill/>
                <a:ln w="3175" algn="ctr">
                  <a:solidFill>
                    <a:schemeClr val="accent1"/>
                  </a:solidFill>
                  <a:round/>
                  <a:headEnd/>
                  <a:tailEnd/>
                </a:ln>
                <a:effectLst/>
              </p:spPr>
              <p:txBody>
                <a:bodyPr/>
                <a:lstStyle/>
                <a:p>
                  <a:pPr>
                    <a:defRPr/>
                  </a:pPr>
                  <a:endParaRPr lang="fr-FR" sz="2400">
                    <a:solidFill>
                      <a:srgbClr val="000000"/>
                    </a:solidFill>
                    <a:latin typeface="Arial" charset="0"/>
                    <a:cs typeface="Arial"/>
                  </a:endParaRPr>
                </a:p>
              </p:txBody>
            </p:sp>
          </p:grpSp>
          <p:grpSp>
            <p:nvGrpSpPr>
              <p:cNvPr id="175" name="Groupe 174"/>
              <p:cNvGrpSpPr/>
              <p:nvPr/>
            </p:nvGrpSpPr>
            <p:grpSpPr>
              <a:xfrm>
                <a:off x="2444750" y="2409825"/>
                <a:ext cx="1625600" cy="1547813"/>
                <a:chOff x="2444750" y="2409825"/>
                <a:chExt cx="1625600" cy="1547813"/>
              </a:xfrm>
              <a:grpFill/>
            </p:grpSpPr>
            <p:sp>
              <p:nvSpPr>
                <p:cNvPr id="176" name="Maine-et-Loire">
                  <a:hlinkHover r:id="" action="ppaction://macro?name=Affichage_nom_dept"/>
                </p:cNvPr>
                <p:cNvSpPr>
                  <a:spLocks/>
                </p:cNvSpPr>
                <p:nvPr/>
              </p:nvSpPr>
              <p:spPr bwMode="auto">
                <a:xfrm>
                  <a:off x="3003550" y="2900363"/>
                  <a:ext cx="739775" cy="576262"/>
                </a:xfrm>
                <a:custGeom>
                  <a:avLst/>
                  <a:gdLst>
                    <a:gd name="T0" fmla="*/ 3181 w 20000"/>
                    <a:gd name="T1" fmla="*/ 334462 h 20000"/>
                    <a:gd name="T2" fmla="*/ 200479 w 20000"/>
                    <a:gd name="T3" fmla="*/ 288765 h 20000"/>
                    <a:gd name="T4" fmla="*/ 178915 w 20000"/>
                    <a:gd name="T5" fmla="*/ 222754 h 20000"/>
                    <a:gd name="T6" fmla="*/ 95801 w 20000"/>
                    <a:gd name="T7" fmla="*/ 200539 h 20000"/>
                    <a:gd name="T8" fmla="*/ 91362 w 20000"/>
                    <a:gd name="T9" fmla="*/ 165013 h 20000"/>
                    <a:gd name="T10" fmla="*/ 167485 w 20000"/>
                    <a:gd name="T11" fmla="*/ 156138 h 20000"/>
                    <a:gd name="T12" fmla="*/ 109117 w 20000"/>
                    <a:gd name="T13" fmla="*/ 130725 h 20000"/>
                    <a:gd name="T14" fmla="*/ 63436 w 20000"/>
                    <a:gd name="T15" fmla="*/ 21581 h 20000"/>
                    <a:gd name="T16" fmla="*/ 69798 w 20000"/>
                    <a:gd name="T17" fmla="*/ 0 h 20000"/>
                    <a:gd name="T18" fmla="*/ 334341 w 20000"/>
                    <a:gd name="T19" fmla="*/ 66011 h 20000"/>
                    <a:gd name="T20" fmla="*/ 406062 w 20000"/>
                    <a:gd name="T21" fmla="*/ 32991 h 20000"/>
                    <a:gd name="T22" fmla="*/ 460621 w 20000"/>
                    <a:gd name="T23" fmla="*/ 48867 h 20000"/>
                    <a:gd name="T24" fmla="*/ 467612 w 20000"/>
                    <a:gd name="T25" fmla="*/ 84422 h 20000"/>
                    <a:gd name="T26" fmla="*/ 555793 w 20000"/>
                    <a:gd name="T27" fmla="*/ 89493 h 20000"/>
                    <a:gd name="T28" fmla="*/ 547544 w 20000"/>
                    <a:gd name="T29" fmla="*/ 135191 h 20000"/>
                    <a:gd name="T30" fmla="*/ 589416 w 20000"/>
                    <a:gd name="T31" fmla="*/ 123752 h 20000"/>
                    <a:gd name="T32" fmla="*/ 699790 w 20000"/>
                    <a:gd name="T33" fmla="*/ 185326 h 20000"/>
                    <a:gd name="T34" fmla="*/ 739146 w 20000"/>
                    <a:gd name="T35" fmla="*/ 168816 h 20000"/>
                    <a:gd name="T36" fmla="*/ 645232 w 20000"/>
                    <a:gd name="T37" fmla="*/ 467723 h 20000"/>
                    <a:gd name="T38" fmla="*/ 569109 w 20000"/>
                    <a:gd name="T39" fmla="*/ 536269 h 20000"/>
                    <a:gd name="T40" fmla="*/ 533563 w 20000"/>
                    <a:gd name="T41" fmla="*/ 503912 h 20000"/>
                    <a:gd name="T42" fmla="*/ 394004 w 20000"/>
                    <a:gd name="T43" fmla="*/ 534368 h 20000"/>
                    <a:gd name="T44" fmla="*/ 383203 w 20000"/>
                    <a:gd name="T45" fmla="*/ 514688 h 20000"/>
                    <a:gd name="T46" fmla="*/ 326093 w 20000"/>
                    <a:gd name="T47" fmla="*/ 571825 h 20000"/>
                    <a:gd name="T48" fmla="*/ 198593 w 20000"/>
                    <a:gd name="T49" fmla="*/ 575628 h 20000"/>
                    <a:gd name="T50" fmla="*/ 82485 w 20000"/>
                    <a:gd name="T51" fmla="*/ 533734 h 20000"/>
                    <a:gd name="T52" fmla="*/ 96430 w 20000"/>
                    <a:gd name="T53" fmla="*/ 512153 h 20000"/>
                    <a:gd name="T54" fmla="*/ 34880 w 20000"/>
                    <a:gd name="T55" fmla="*/ 482965 h 20000"/>
                    <a:gd name="T56" fmla="*/ 79933 w 20000"/>
                    <a:gd name="T57" fmla="*/ 433464 h 20000"/>
                    <a:gd name="T58" fmla="*/ 73608 w 20000"/>
                    <a:gd name="T59" fmla="*/ 386499 h 20000"/>
                    <a:gd name="T60" fmla="*/ 0 w 20000"/>
                    <a:gd name="T61" fmla="*/ 338900 h 20000"/>
                    <a:gd name="T62" fmla="*/ 3181 w 20000"/>
                    <a:gd name="T63" fmla="*/ 334462 h 200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000"/>
                    <a:gd name="T97" fmla="*/ 0 h 20000"/>
                    <a:gd name="T98" fmla="*/ 20000 w 20000"/>
                    <a:gd name="T99" fmla="*/ 20000 h 200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000" h="20000">
                      <a:moveTo>
                        <a:pt x="86" y="11608"/>
                      </a:moveTo>
                      <a:lnTo>
                        <a:pt x="5420" y="10022"/>
                      </a:lnTo>
                      <a:lnTo>
                        <a:pt x="4837" y="7731"/>
                      </a:lnTo>
                      <a:lnTo>
                        <a:pt x="2590" y="6960"/>
                      </a:lnTo>
                      <a:lnTo>
                        <a:pt x="2470" y="5727"/>
                      </a:lnTo>
                      <a:lnTo>
                        <a:pt x="4528" y="5419"/>
                      </a:lnTo>
                      <a:lnTo>
                        <a:pt x="2950" y="4537"/>
                      </a:lnTo>
                      <a:lnTo>
                        <a:pt x="1715" y="749"/>
                      </a:lnTo>
                      <a:lnTo>
                        <a:pt x="1887" y="0"/>
                      </a:lnTo>
                      <a:lnTo>
                        <a:pt x="9039" y="2291"/>
                      </a:lnTo>
                      <a:lnTo>
                        <a:pt x="10978" y="1145"/>
                      </a:lnTo>
                      <a:lnTo>
                        <a:pt x="12453" y="1696"/>
                      </a:lnTo>
                      <a:lnTo>
                        <a:pt x="12642" y="2930"/>
                      </a:lnTo>
                      <a:lnTo>
                        <a:pt x="15026" y="3106"/>
                      </a:lnTo>
                      <a:lnTo>
                        <a:pt x="14803" y="4692"/>
                      </a:lnTo>
                      <a:lnTo>
                        <a:pt x="15935" y="4295"/>
                      </a:lnTo>
                      <a:lnTo>
                        <a:pt x="18919" y="6432"/>
                      </a:lnTo>
                      <a:lnTo>
                        <a:pt x="19983" y="5859"/>
                      </a:lnTo>
                      <a:lnTo>
                        <a:pt x="17444" y="16233"/>
                      </a:lnTo>
                      <a:lnTo>
                        <a:pt x="15386" y="18612"/>
                      </a:lnTo>
                      <a:lnTo>
                        <a:pt x="14425" y="17489"/>
                      </a:lnTo>
                      <a:lnTo>
                        <a:pt x="10652" y="18546"/>
                      </a:lnTo>
                      <a:lnTo>
                        <a:pt x="10360" y="17863"/>
                      </a:lnTo>
                      <a:lnTo>
                        <a:pt x="8816" y="19846"/>
                      </a:lnTo>
                      <a:lnTo>
                        <a:pt x="5369" y="19978"/>
                      </a:lnTo>
                      <a:lnTo>
                        <a:pt x="2230" y="18524"/>
                      </a:lnTo>
                      <a:lnTo>
                        <a:pt x="2607" y="17775"/>
                      </a:lnTo>
                      <a:lnTo>
                        <a:pt x="943" y="16762"/>
                      </a:lnTo>
                      <a:lnTo>
                        <a:pt x="2161" y="15044"/>
                      </a:lnTo>
                      <a:lnTo>
                        <a:pt x="1990" y="13414"/>
                      </a:lnTo>
                      <a:lnTo>
                        <a:pt x="0" y="11762"/>
                      </a:lnTo>
                      <a:lnTo>
                        <a:pt x="86" y="11608"/>
                      </a:lnTo>
                      <a:close/>
                    </a:path>
                  </a:pathLst>
                </a:custGeom>
                <a:grpFill/>
                <a:ln w="0">
                  <a:solidFill>
                    <a:schemeClr val="accent1"/>
                  </a:solidFill>
                  <a:round/>
                  <a:headEnd/>
                  <a:tailEnd/>
                </a:ln>
              </p:spPr>
              <p:txBody>
                <a:bodyPr/>
                <a:lstStyle/>
                <a:p>
                  <a:pPr>
                    <a:defRPr/>
                  </a:pPr>
                  <a:endParaRPr lang="fr-FR" sz="2400" dirty="0">
                    <a:solidFill>
                      <a:srgbClr val="000000"/>
                    </a:solidFill>
                    <a:latin typeface="Arial" charset="0"/>
                    <a:cs typeface="Arial"/>
                  </a:endParaRPr>
                </a:p>
              </p:txBody>
            </p:sp>
            <p:sp>
              <p:nvSpPr>
                <p:cNvPr id="177" name="Vendée">
                  <a:hlinkHover r:id="" action="ppaction://macro?name=Affichage_nom_dept"/>
                </p:cNvPr>
                <p:cNvSpPr>
                  <a:spLocks/>
                </p:cNvSpPr>
                <p:nvPr/>
              </p:nvSpPr>
              <p:spPr bwMode="auto">
                <a:xfrm>
                  <a:off x="2608263" y="3394075"/>
                  <a:ext cx="741362" cy="563563"/>
                </a:xfrm>
                <a:custGeom>
                  <a:avLst/>
                  <a:gdLst>
                    <a:gd name="T0" fmla="*/ 88370 w 20000"/>
                    <a:gd name="T1" fmla="*/ 14624 h 20000"/>
                    <a:gd name="T2" fmla="*/ 197721 w 20000"/>
                    <a:gd name="T3" fmla="*/ 118799 h 20000"/>
                    <a:gd name="T4" fmla="*/ 279753 w 20000"/>
                    <a:gd name="T5" fmla="*/ 141060 h 20000"/>
                    <a:gd name="T6" fmla="*/ 303291 w 20000"/>
                    <a:gd name="T7" fmla="*/ 128971 h 20000"/>
                    <a:gd name="T8" fmla="*/ 284831 w 20000"/>
                    <a:gd name="T9" fmla="*/ 36209 h 20000"/>
                    <a:gd name="T10" fmla="*/ 310260 w 20000"/>
                    <a:gd name="T11" fmla="*/ 21613 h 20000"/>
                    <a:gd name="T12" fmla="*/ 325532 w 20000"/>
                    <a:gd name="T13" fmla="*/ 101019 h 20000"/>
                    <a:gd name="T14" fmla="*/ 419648 w 20000"/>
                    <a:gd name="T15" fmla="*/ 0 h 20000"/>
                    <a:gd name="T16" fmla="*/ 476844 w 20000"/>
                    <a:gd name="T17" fmla="*/ 40041 h 20000"/>
                    <a:gd name="T18" fmla="*/ 593201 w 20000"/>
                    <a:gd name="T19" fmla="*/ 81970 h 20000"/>
                    <a:gd name="T20" fmla="*/ 590050 w 20000"/>
                    <a:gd name="T21" fmla="*/ 87042 h 20000"/>
                    <a:gd name="T22" fmla="*/ 677160 w 20000"/>
                    <a:gd name="T23" fmla="*/ 203305 h 20000"/>
                    <a:gd name="T24" fmla="*/ 714006 w 20000"/>
                    <a:gd name="T25" fmla="*/ 386294 h 20000"/>
                    <a:gd name="T26" fmla="*/ 693692 w 20000"/>
                    <a:gd name="T27" fmla="*/ 484157 h 20000"/>
                    <a:gd name="T28" fmla="*/ 740732 w 20000"/>
                    <a:gd name="T29" fmla="*/ 496217 h 20000"/>
                    <a:gd name="T30" fmla="*/ 637089 w 20000"/>
                    <a:gd name="T31" fmla="*/ 547051 h 20000"/>
                    <a:gd name="T32" fmla="*/ 595758 w 20000"/>
                    <a:gd name="T33" fmla="*/ 520986 h 20000"/>
                    <a:gd name="T34" fmla="*/ 548719 w 20000"/>
                    <a:gd name="T35" fmla="*/ 536230 h 20000"/>
                    <a:gd name="T36" fmla="*/ 551240 w 20000"/>
                    <a:gd name="T37" fmla="*/ 498753 h 20000"/>
                    <a:gd name="T38" fmla="*/ 456531 w 20000"/>
                    <a:gd name="T39" fmla="*/ 533694 h 20000"/>
                    <a:gd name="T40" fmla="*/ 413902 w 20000"/>
                    <a:gd name="T41" fmla="*/ 562915 h 20000"/>
                    <a:gd name="T42" fmla="*/ 378947 w 20000"/>
                    <a:gd name="T43" fmla="*/ 548939 h 20000"/>
                    <a:gd name="T44" fmla="*/ 137967 w 20000"/>
                    <a:gd name="T45" fmla="*/ 383758 h 20000"/>
                    <a:gd name="T46" fmla="*/ 115727 w 20000"/>
                    <a:gd name="T47" fmla="*/ 291616 h 20000"/>
                    <a:gd name="T48" fmla="*/ 0 w 20000"/>
                    <a:gd name="T49" fmla="*/ 145484 h 20000"/>
                    <a:gd name="T50" fmla="*/ 88370 w 20000"/>
                    <a:gd name="T51" fmla="*/ 14624 h 200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0000"/>
                    <a:gd name="T79" fmla="*/ 0 h 20000"/>
                    <a:gd name="T80" fmla="*/ 20000 w 20000"/>
                    <a:gd name="T81" fmla="*/ 20000 h 200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0000" h="20000">
                      <a:moveTo>
                        <a:pt x="2384" y="519"/>
                      </a:moveTo>
                      <a:lnTo>
                        <a:pt x="5334" y="4216"/>
                      </a:lnTo>
                      <a:lnTo>
                        <a:pt x="7547" y="5006"/>
                      </a:lnTo>
                      <a:lnTo>
                        <a:pt x="8182" y="4577"/>
                      </a:lnTo>
                      <a:lnTo>
                        <a:pt x="7684" y="1285"/>
                      </a:lnTo>
                      <a:lnTo>
                        <a:pt x="8370" y="767"/>
                      </a:lnTo>
                      <a:lnTo>
                        <a:pt x="8782" y="3585"/>
                      </a:lnTo>
                      <a:lnTo>
                        <a:pt x="11321" y="0"/>
                      </a:lnTo>
                      <a:lnTo>
                        <a:pt x="12864" y="1421"/>
                      </a:lnTo>
                      <a:lnTo>
                        <a:pt x="16003" y="2909"/>
                      </a:lnTo>
                      <a:lnTo>
                        <a:pt x="15918" y="3089"/>
                      </a:lnTo>
                      <a:lnTo>
                        <a:pt x="18268" y="7215"/>
                      </a:lnTo>
                      <a:lnTo>
                        <a:pt x="19262" y="13709"/>
                      </a:lnTo>
                      <a:lnTo>
                        <a:pt x="18714" y="17182"/>
                      </a:lnTo>
                      <a:lnTo>
                        <a:pt x="19983" y="17610"/>
                      </a:lnTo>
                      <a:lnTo>
                        <a:pt x="17187" y="19414"/>
                      </a:lnTo>
                      <a:lnTo>
                        <a:pt x="16072" y="18489"/>
                      </a:lnTo>
                      <a:lnTo>
                        <a:pt x="14803" y="19030"/>
                      </a:lnTo>
                      <a:lnTo>
                        <a:pt x="14871" y="17700"/>
                      </a:lnTo>
                      <a:lnTo>
                        <a:pt x="12316" y="18940"/>
                      </a:lnTo>
                      <a:lnTo>
                        <a:pt x="11166" y="19977"/>
                      </a:lnTo>
                      <a:lnTo>
                        <a:pt x="10223" y="19481"/>
                      </a:lnTo>
                      <a:lnTo>
                        <a:pt x="3722" y="13619"/>
                      </a:lnTo>
                      <a:lnTo>
                        <a:pt x="3122" y="10349"/>
                      </a:lnTo>
                      <a:lnTo>
                        <a:pt x="0" y="5163"/>
                      </a:lnTo>
                      <a:lnTo>
                        <a:pt x="2384" y="519"/>
                      </a:lnTo>
                      <a:close/>
                    </a:path>
                  </a:pathLst>
                </a:custGeom>
                <a:grpFill/>
                <a:ln w="0">
                  <a:solidFill>
                    <a:schemeClr val="accent1"/>
                  </a:solidFill>
                  <a:round/>
                  <a:headEnd/>
                  <a:tailEnd/>
                </a:ln>
              </p:spPr>
              <p:txBody>
                <a:bodyPr/>
                <a:lstStyle/>
                <a:p>
                  <a:pPr>
                    <a:defRPr/>
                  </a:pPr>
                  <a:endParaRPr lang="fr-FR" sz="2400">
                    <a:solidFill>
                      <a:srgbClr val="000000"/>
                    </a:solidFill>
                    <a:latin typeface="Arial" charset="0"/>
                    <a:cs typeface="Arial"/>
                  </a:endParaRPr>
                </a:p>
              </p:txBody>
            </p:sp>
            <p:sp>
              <p:nvSpPr>
                <p:cNvPr id="178" name="Loire-Atlantique">
                  <a:hlinkHover r:id="" action="ppaction://macro?name=Affichage_nom_dept"/>
                </p:cNvPr>
                <p:cNvSpPr>
                  <a:spLocks/>
                </p:cNvSpPr>
                <p:nvPr/>
              </p:nvSpPr>
              <p:spPr bwMode="auto">
                <a:xfrm>
                  <a:off x="2444750" y="2876550"/>
                  <a:ext cx="758825" cy="660400"/>
                </a:xfrm>
                <a:custGeom>
                  <a:avLst/>
                  <a:gdLst>
                    <a:gd name="T0" fmla="*/ 22196 w 20000"/>
                    <a:gd name="T1" fmla="*/ 308902 h 20000"/>
                    <a:gd name="T2" fmla="*/ 2542 w 20000"/>
                    <a:gd name="T3" fmla="*/ 336870 h 20000"/>
                    <a:gd name="T4" fmla="*/ 115455 w 20000"/>
                    <a:gd name="T5" fmla="*/ 381381 h 20000"/>
                    <a:gd name="T6" fmla="*/ 170053 w 20000"/>
                    <a:gd name="T7" fmla="*/ 344498 h 20000"/>
                    <a:gd name="T8" fmla="*/ 283611 w 20000"/>
                    <a:gd name="T9" fmla="*/ 347040 h 20000"/>
                    <a:gd name="T10" fmla="*/ 347694 w 20000"/>
                    <a:gd name="T11" fmla="*/ 411231 h 20000"/>
                    <a:gd name="T12" fmla="*/ 235387 w 20000"/>
                    <a:gd name="T13" fmla="*/ 352125 h 20000"/>
                    <a:gd name="T14" fmla="*/ 175099 w 20000"/>
                    <a:gd name="T15" fmla="*/ 363583 h 20000"/>
                    <a:gd name="T16" fmla="*/ 168763 w 20000"/>
                    <a:gd name="T17" fmla="*/ 435402 h 20000"/>
                    <a:gd name="T18" fmla="*/ 132605 w 20000"/>
                    <a:gd name="T19" fmla="*/ 452539 h 20000"/>
                    <a:gd name="T20" fmla="*/ 251892 w 20000"/>
                    <a:gd name="T21" fmla="*/ 532646 h 20000"/>
                    <a:gd name="T22" fmla="*/ 361011 w 20000"/>
                    <a:gd name="T23" fmla="*/ 637517 h 20000"/>
                    <a:gd name="T24" fmla="*/ 442850 w 20000"/>
                    <a:gd name="T25" fmla="*/ 659773 h 20000"/>
                    <a:gd name="T26" fmla="*/ 466981 w 20000"/>
                    <a:gd name="T27" fmla="*/ 647687 h 20000"/>
                    <a:gd name="T28" fmla="*/ 447934 w 20000"/>
                    <a:gd name="T29" fmla="*/ 554241 h 20000"/>
                    <a:gd name="T30" fmla="*/ 473962 w 20000"/>
                    <a:gd name="T31" fmla="*/ 539646 h 20000"/>
                    <a:gd name="T32" fmla="*/ 489176 w 20000"/>
                    <a:gd name="T33" fmla="*/ 619092 h 20000"/>
                    <a:gd name="T34" fmla="*/ 583081 w 20000"/>
                    <a:gd name="T35" fmla="*/ 518645 h 20000"/>
                    <a:gd name="T36" fmla="*/ 640183 w 20000"/>
                    <a:gd name="T37" fmla="*/ 558698 h 20000"/>
                    <a:gd name="T38" fmla="*/ 654145 w 20000"/>
                    <a:gd name="T39" fmla="*/ 537103 h 20000"/>
                    <a:gd name="T40" fmla="*/ 592604 w 20000"/>
                    <a:gd name="T41" fmla="*/ 507848 h 20000"/>
                    <a:gd name="T42" fmla="*/ 637641 w 20000"/>
                    <a:gd name="T43" fmla="*/ 458285 h 20000"/>
                    <a:gd name="T44" fmla="*/ 630660 w 20000"/>
                    <a:gd name="T45" fmla="*/ 411231 h 20000"/>
                    <a:gd name="T46" fmla="*/ 557698 w 20000"/>
                    <a:gd name="T47" fmla="*/ 363583 h 20000"/>
                    <a:gd name="T48" fmla="*/ 560885 w 20000"/>
                    <a:gd name="T49" fmla="*/ 359126 h 20000"/>
                    <a:gd name="T50" fmla="*/ 758180 w 20000"/>
                    <a:gd name="T51" fmla="*/ 313360 h 20000"/>
                    <a:gd name="T52" fmla="*/ 736629 w 20000"/>
                    <a:gd name="T53" fmla="*/ 247254 h 20000"/>
                    <a:gd name="T54" fmla="*/ 652855 w 20000"/>
                    <a:gd name="T55" fmla="*/ 224998 h 20000"/>
                    <a:gd name="T56" fmla="*/ 648416 w 20000"/>
                    <a:gd name="T57" fmla="*/ 188775 h 20000"/>
                    <a:gd name="T58" fmla="*/ 724564 w 20000"/>
                    <a:gd name="T59" fmla="*/ 180520 h 20000"/>
                    <a:gd name="T60" fmla="*/ 666818 w 20000"/>
                    <a:gd name="T61" fmla="*/ 155095 h 20000"/>
                    <a:gd name="T62" fmla="*/ 620529 w 20000"/>
                    <a:gd name="T63" fmla="*/ 45138 h 20000"/>
                    <a:gd name="T64" fmla="*/ 522185 w 20000"/>
                    <a:gd name="T65" fmla="*/ 0 h 20000"/>
                    <a:gd name="T66" fmla="*/ 430178 w 20000"/>
                    <a:gd name="T67" fmla="*/ 76276 h 20000"/>
                    <a:gd name="T68" fmla="*/ 283611 w 20000"/>
                    <a:gd name="T69" fmla="*/ 81989 h 20000"/>
                    <a:gd name="T70" fmla="*/ 223322 w 20000"/>
                    <a:gd name="T71" fmla="*/ 119499 h 20000"/>
                    <a:gd name="T72" fmla="*/ 190351 w 20000"/>
                    <a:gd name="T73" fmla="*/ 210403 h 20000"/>
                    <a:gd name="T74" fmla="*/ 128166 w 20000"/>
                    <a:gd name="T75" fmla="*/ 192606 h 20000"/>
                    <a:gd name="T76" fmla="*/ 116745 w 20000"/>
                    <a:gd name="T77" fmla="*/ 226913 h 20000"/>
                    <a:gd name="T78" fmla="*/ 47578 w 20000"/>
                    <a:gd name="T79" fmla="*/ 231998 h 20000"/>
                    <a:gd name="T80" fmla="*/ 55205 w 20000"/>
                    <a:gd name="T81" fmla="*/ 255509 h 20000"/>
                    <a:gd name="T82" fmla="*/ 0 w 20000"/>
                    <a:gd name="T83" fmla="*/ 277764 h 20000"/>
                    <a:gd name="T84" fmla="*/ 22196 w 20000"/>
                    <a:gd name="T85" fmla="*/ 308902 h 2000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000"/>
                    <a:gd name="T130" fmla="*/ 0 h 20000"/>
                    <a:gd name="T131" fmla="*/ 20000 w 20000"/>
                    <a:gd name="T132" fmla="*/ 20000 h 2000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000" h="20000">
                      <a:moveTo>
                        <a:pt x="585" y="9355"/>
                      </a:moveTo>
                      <a:lnTo>
                        <a:pt x="67" y="10202"/>
                      </a:lnTo>
                      <a:lnTo>
                        <a:pt x="3043" y="11550"/>
                      </a:lnTo>
                      <a:lnTo>
                        <a:pt x="4482" y="10433"/>
                      </a:lnTo>
                      <a:lnTo>
                        <a:pt x="7475" y="10510"/>
                      </a:lnTo>
                      <a:lnTo>
                        <a:pt x="9164" y="12454"/>
                      </a:lnTo>
                      <a:lnTo>
                        <a:pt x="6204" y="10664"/>
                      </a:lnTo>
                      <a:lnTo>
                        <a:pt x="4615" y="11011"/>
                      </a:lnTo>
                      <a:lnTo>
                        <a:pt x="4448" y="13186"/>
                      </a:lnTo>
                      <a:lnTo>
                        <a:pt x="3495" y="13705"/>
                      </a:lnTo>
                      <a:lnTo>
                        <a:pt x="6639" y="16131"/>
                      </a:lnTo>
                      <a:lnTo>
                        <a:pt x="9515" y="19307"/>
                      </a:lnTo>
                      <a:lnTo>
                        <a:pt x="11672" y="19981"/>
                      </a:lnTo>
                      <a:lnTo>
                        <a:pt x="12308" y="19615"/>
                      </a:lnTo>
                      <a:lnTo>
                        <a:pt x="11806" y="16785"/>
                      </a:lnTo>
                      <a:lnTo>
                        <a:pt x="12492" y="16343"/>
                      </a:lnTo>
                      <a:lnTo>
                        <a:pt x="12893" y="18749"/>
                      </a:lnTo>
                      <a:lnTo>
                        <a:pt x="15368" y="15707"/>
                      </a:lnTo>
                      <a:lnTo>
                        <a:pt x="16873" y="16920"/>
                      </a:lnTo>
                      <a:lnTo>
                        <a:pt x="17241" y="16266"/>
                      </a:lnTo>
                      <a:lnTo>
                        <a:pt x="15619" y="15380"/>
                      </a:lnTo>
                      <a:lnTo>
                        <a:pt x="16806" y="13879"/>
                      </a:lnTo>
                      <a:lnTo>
                        <a:pt x="16622" y="12454"/>
                      </a:lnTo>
                      <a:lnTo>
                        <a:pt x="14699" y="11011"/>
                      </a:lnTo>
                      <a:lnTo>
                        <a:pt x="14783" y="10876"/>
                      </a:lnTo>
                      <a:lnTo>
                        <a:pt x="19983" y="9490"/>
                      </a:lnTo>
                      <a:lnTo>
                        <a:pt x="19415" y="7488"/>
                      </a:lnTo>
                      <a:lnTo>
                        <a:pt x="17207" y="6814"/>
                      </a:lnTo>
                      <a:lnTo>
                        <a:pt x="17090" y="5717"/>
                      </a:lnTo>
                      <a:lnTo>
                        <a:pt x="19097" y="5467"/>
                      </a:lnTo>
                      <a:lnTo>
                        <a:pt x="17575" y="4697"/>
                      </a:lnTo>
                      <a:lnTo>
                        <a:pt x="16355" y="1367"/>
                      </a:lnTo>
                      <a:lnTo>
                        <a:pt x="13763" y="0"/>
                      </a:lnTo>
                      <a:lnTo>
                        <a:pt x="11338" y="2310"/>
                      </a:lnTo>
                      <a:lnTo>
                        <a:pt x="7475" y="2483"/>
                      </a:lnTo>
                      <a:lnTo>
                        <a:pt x="5886" y="3619"/>
                      </a:lnTo>
                      <a:lnTo>
                        <a:pt x="5017" y="6372"/>
                      </a:lnTo>
                      <a:lnTo>
                        <a:pt x="3378" y="5833"/>
                      </a:lnTo>
                      <a:lnTo>
                        <a:pt x="3077" y="6872"/>
                      </a:lnTo>
                      <a:lnTo>
                        <a:pt x="1254" y="7026"/>
                      </a:lnTo>
                      <a:lnTo>
                        <a:pt x="1455" y="7738"/>
                      </a:lnTo>
                      <a:lnTo>
                        <a:pt x="0" y="8412"/>
                      </a:lnTo>
                      <a:lnTo>
                        <a:pt x="585" y="9355"/>
                      </a:lnTo>
                      <a:close/>
                    </a:path>
                  </a:pathLst>
                </a:custGeom>
                <a:grpFill/>
                <a:ln w="3175" algn="ctr">
                  <a:solidFill>
                    <a:schemeClr val="accent1"/>
                  </a:solidFill>
                  <a:round/>
                  <a:headEnd/>
                  <a:tailEnd/>
                </a:ln>
                <a:effectLst/>
              </p:spPr>
              <p:txBody>
                <a:bodyPr/>
                <a:lstStyle/>
                <a:p>
                  <a:pPr>
                    <a:defRPr/>
                  </a:pPr>
                  <a:endParaRPr lang="fr-FR" sz="2400">
                    <a:solidFill>
                      <a:srgbClr val="000000"/>
                    </a:solidFill>
                    <a:latin typeface="Arial" charset="0"/>
                    <a:cs typeface="Arial"/>
                  </a:endParaRPr>
                </a:p>
              </p:txBody>
            </p:sp>
            <p:sp>
              <p:nvSpPr>
                <p:cNvPr id="179" name="Mayenne">
                  <a:hlinkHover r:id="" action="ppaction://macro?name=Affichage_nom_dept"/>
                </p:cNvPr>
                <p:cNvSpPr>
                  <a:spLocks/>
                </p:cNvSpPr>
                <p:nvPr/>
              </p:nvSpPr>
              <p:spPr bwMode="auto">
                <a:xfrm>
                  <a:off x="3071813" y="2409825"/>
                  <a:ext cx="569912" cy="558800"/>
                </a:xfrm>
                <a:custGeom>
                  <a:avLst/>
                  <a:gdLst>
                    <a:gd name="T0" fmla="*/ 627 w 20000"/>
                    <a:gd name="T1" fmla="*/ 492135 h 20000"/>
                    <a:gd name="T2" fmla="*/ 265864 w 20000"/>
                    <a:gd name="T3" fmla="*/ 558157 h 20000"/>
                    <a:gd name="T4" fmla="*/ 337758 w 20000"/>
                    <a:gd name="T5" fmla="*/ 525775 h 20000"/>
                    <a:gd name="T6" fmla="*/ 393097 w 20000"/>
                    <a:gd name="T7" fmla="*/ 541030 h 20000"/>
                    <a:gd name="T8" fmla="*/ 369559 w 20000"/>
                    <a:gd name="T9" fmla="*/ 503563 h 20000"/>
                    <a:gd name="T10" fmla="*/ 367650 w 20000"/>
                    <a:gd name="T11" fmla="*/ 494678 h 20000"/>
                    <a:gd name="T12" fmla="*/ 403897 w 20000"/>
                    <a:gd name="T13" fmla="*/ 469252 h 20000"/>
                    <a:gd name="T14" fmla="*/ 384805 w 20000"/>
                    <a:gd name="T15" fmla="*/ 437512 h 20000"/>
                    <a:gd name="T16" fmla="*/ 445244 w 20000"/>
                    <a:gd name="T17" fmla="*/ 415300 h 20000"/>
                    <a:gd name="T18" fmla="*/ 424242 w 20000"/>
                    <a:gd name="T19" fmla="*/ 350507 h 20000"/>
                    <a:gd name="T20" fmla="*/ 472600 w 20000"/>
                    <a:gd name="T21" fmla="*/ 343522 h 20000"/>
                    <a:gd name="T22" fmla="*/ 468154 w 20000"/>
                    <a:gd name="T23" fmla="*/ 276215 h 20000"/>
                    <a:gd name="T24" fmla="*/ 514574 w 20000"/>
                    <a:gd name="T25" fmla="*/ 247660 h 20000"/>
                    <a:gd name="T26" fmla="*/ 515856 w 20000"/>
                    <a:gd name="T27" fmla="*/ 160012 h 20000"/>
                    <a:gd name="T28" fmla="*/ 564811 w 20000"/>
                    <a:gd name="T29" fmla="*/ 133358 h 20000"/>
                    <a:gd name="T30" fmla="*/ 569285 w 20000"/>
                    <a:gd name="T31" fmla="*/ 79378 h 20000"/>
                    <a:gd name="T32" fmla="*/ 528565 w 20000"/>
                    <a:gd name="T33" fmla="*/ 78735 h 20000"/>
                    <a:gd name="T34" fmla="*/ 527283 w 20000"/>
                    <a:gd name="T35" fmla="*/ 27297 h 20000"/>
                    <a:gd name="T36" fmla="*/ 485309 w 20000"/>
                    <a:gd name="T37" fmla="*/ 0 h 20000"/>
                    <a:gd name="T38" fmla="*/ 430625 w 20000"/>
                    <a:gd name="T39" fmla="*/ 50152 h 20000"/>
                    <a:gd name="T40" fmla="*/ 388623 w 20000"/>
                    <a:gd name="T41" fmla="*/ 30483 h 20000"/>
                    <a:gd name="T42" fmla="*/ 294502 w 20000"/>
                    <a:gd name="T43" fmla="*/ 73650 h 20000"/>
                    <a:gd name="T44" fmla="*/ 288148 w 20000"/>
                    <a:gd name="T45" fmla="*/ 46352 h 20000"/>
                    <a:gd name="T46" fmla="*/ 246145 w 20000"/>
                    <a:gd name="T47" fmla="*/ 74935 h 20000"/>
                    <a:gd name="T48" fmla="*/ 202917 w 20000"/>
                    <a:gd name="T49" fmla="*/ 31740 h 20000"/>
                    <a:gd name="T50" fmla="*/ 106232 w 20000"/>
                    <a:gd name="T51" fmla="*/ 19698 h 20000"/>
                    <a:gd name="T52" fmla="*/ 110677 w 20000"/>
                    <a:gd name="T53" fmla="*/ 143500 h 20000"/>
                    <a:gd name="T54" fmla="*/ 82039 w 20000"/>
                    <a:gd name="T55" fmla="*/ 186052 h 20000"/>
                    <a:gd name="T56" fmla="*/ 110677 w 20000"/>
                    <a:gd name="T57" fmla="*/ 356878 h 20000"/>
                    <a:gd name="T58" fmla="*/ 47075 w 20000"/>
                    <a:gd name="T59" fmla="*/ 385432 h 20000"/>
                    <a:gd name="T60" fmla="*/ 0 w 20000"/>
                    <a:gd name="T61" fmla="*/ 488950 h 20000"/>
                    <a:gd name="T62" fmla="*/ 627 w 20000"/>
                    <a:gd name="T63" fmla="*/ 492135 h 200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000"/>
                    <a:gd name="T97" fmla="*/ 0 h 20000"/>
                    <a:gd name="T98" fmla="*/ 20000 w 20000"/>
                    <a:gd name="T99" fmla="*/ 20000 h 200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000" h="20000">
                      <a:moveTo>
                        <a:pt x="22" y="17614"/>
                      </a:moveTo>
                      <a:lnTo>
                        <a:pt x="9330" y="19977"/>
                      </a:lnTo>
                      <a:lnTo>
                        <a:pt x="11853" y="18818"/>
                      </a:lnTo>
                      <a:lnTo>
                        <a:pt x="13795" y="19364"/>
                      </a:lnTo>
                      <a:lnTo>
                        <a:pt x="12969" y="18023"/>
                      </a:lnTo>
                      <a:lnTo>
                        <a:pt x="12902" y="17705"/>
                      </a:lnTo>
                      <a:lnTo>
                        <a:pt x="14174" y="16795"/>
                      </a:lnTo>
                      <a:lnTo>
                        <a:pt x="13504" y="15659"/>
                      </a:lnTo>
                      <a:lnTo>
                        <a:pt x="15625" y="14864"/>
                      </a:lnTo>
                      <a:lnTo>
                        <a:pt x="14888" y="12545"/>
                      </a:lnTo>
                      <a:lnTo>
                        <a:pt x="16585" y="12295"/>
                      </a:lnTo>
                      <a:lnTo>
                        <a:pt x="16429" y="9886"/>
                      </a:lnTo>
                      <a:lnTo>
                        <a:pt x="18058" y="8864"/>
                      </a:lnTo>
                      <a:lnTo>
                        <a:pt x="18103" y="5727"/>
                      </a:lnTo>
                      <a:lnTo>
                        <a:pt x="19821" y="4773"/>
                      </a:lnTo>
                      <a:lnTo>
                        <a:pt x="19978" y="2841"/>
                      </a:lnTo>
                      <a:lnTo>
                        <a:pt x="18549" y="2818"/>
                      </a:lnTo>
                      <a:lnTo>
                        <a:pt x="18504" y="977"/>
                      </a:lnTo>
                      <a:lnTo>
                        <a:pt x="17031" y="0"/>
                      </a:lnTo>
                      <a:lnTo>
                        <a:pt x="15112" y="1795"/>
                      </a:lnTo>
                      <a:lnTo>
                        <a:pt x="13638" y="1091"/>
                      </a:lnTo>
                      <a:lnTo>
                        <a:pt x="10335" y="2636"/>
                      </a:lnTo>
                      <a:lnTo>
                        <a:pt x="10112" y="1659"/>
                      </a:lnTo>
                      <a:lnTo>
                        <a:pt x="8638" y="2682"/>
                      </a:lnTo>
                      <a:lnTo>
                        <a:pt x="7121" y="1136"/>
                      </a:lnTo>
                      <a:lnTo>
                        <a:pt x="3728" y="705"/>
                      </a:lnTo>
                      <a:lnTo>
                        <a:pt x="3884" y="5136"/>
                      </a:lnTo>
                      <a:lnTo>
                        <a:pt x="2879" y="6659"/>
                      </a:lnTo>
                      <a:lnTo>
                        <a:pt x="3884" y="12773"/>
                      </a:lnTo>
                      <a:lnTo>
                        <a:pt x="1652" y="13795"/>
                      </a:lnTo>
                      <a:lnTo>
                        <a:pt x="0" y="17500"/>
                      </a:lnTo>
                      <a:lnTo>
                        <a:pt x="22" y="17614"/>
                      </a:lnTo>
                      <a:close/>
                    </a:path>
                  </a:pathLst>
                </a:custGeom>
                <a:grpFill/>
                <a:ln w="3175" algn="ctr">
                  <a:solidFill>
                    <a:schemeClr val="accent1"/>
                  </a:solidFill>
                  <a:round/>
                  <a:headEnd/>
                  <a:tailEnd/>
                </a:ln>
                <a:effectLst/>
              </p:spPr>
              <p:txBody>
                <a:bodyPr/>
                <a:lstStyle/>
                <a:p>
                  <a:pPr>
                    <a:defRPr/>
                  </a:pPr>
                  <a:endParaRPr lang="fr-FR" sz="2400">
                    <a:solidFill>
                      <a:srgbClr val="000000"/>
                    </a:solidFill>
                    <a:latin typeface="Arial" charset="0"/>
                    <a:cs typeface="Arial"/>
                  </a:endParaRPr>
                </a:p>
              </p:txBody>
            </p:sp>
            <p:sp>
              <p:nvSpPr>
                <p:cNvPr id="180" name="Sarthe">
                  <a:hlinkHover r:id="" action="ppaction://macro?name=Affichage_nom_dept"/>
                </p:cNvPr>
                <p:cNvSpPr>
                  <a:spLocks/>
                </p:cNvSpPr>
                <p:nvPr/>
              </p:nvSpPr>
              <p:spPr bwMode="auto">
                <a:xfrm>
                  <a:off x="3438525" y="2476500"/>
                  <a:ext cx="631825" cy="623888"/>
                </a:xfrm>
                <a:custGeom>
                  <a:avLst/>
                  <a:gdLst>
                    <a:gd name="T0" fmla="*/ 1895 w 20000"/>
                    <a:gd name="T1" fmla="*/ 435817 h 20000"/>
                    <a:gd name="T2" fmla="*/ 24799 w 20000"/>
                    <a:gd name="T3" fmla="*/ 473313 h 20000"/>
                    <a:gd name="T4" fmla="*/ 31781 w 20000"/>
                    <a:gd name="T5" fmla="*/ 509529 h 20000"/>
                    <a:gd name="T6" fmla="*/ 119510 w 20000"/>
                    <a:gd name="T7" fmla="*/ 514614 h 20000"/>
                    <a:gd name="T8" fmla="*/ 111865 w 20000"/>
                    <a:gd name="T9" fmla="*/ 559721 h 20000"/>
                    <a:gd name="T10" fmla="*/ 153818 w 20000"/>
                    <a:gd name="T11" fmla="*/ 548928 h 20000"/>
                    <a:gd name="T12" fmla="*/ 264419 w 20000"/>
                    <a:gd name="T13" fmla="*/ 609913 h 20000"/>
                    <a:gd name="T14" fmla="*/ 303213 w 20000"/>
                    <a:gd name="T15" fmla="*/ 594035 h 20000"/>
                    <a:gd name="T16" fmla="*/ 371229 w 20000"/>
                    <a:gd name="T17" fmla="*/ 623264 h 20000"/>
                    <a:gd name="T18" fmla="*/ 376283 w 20000"/>
                    <a:gd name="T19" fmla="*/ 576254 h 20000"/>
                    <a:gd name="T20" fmla="*/ 406169 w 20000"/>
                    <a:gd name="T21" fmla="*/ 590853 h 20000"/>
                    <a:gd name="T22" fmla="*/ 483093 w 20000"/>
                    <a:gd name="T23" fmla="*/ 544467 h 20000"/>
                    <a:gd name="T24" fmla="*/ 476080 w 20000"/>
                    <a:gd name="T25" fmla="*/ 547025 h 20000"/>
                    <a:gd name="T26" fmla="*/ 468467 w 20000"/>
                    <a:gd name="T27" fmla="*/ 531771 h 20000"/>
                    <a:gd name="T28" fmla="*/ 555564 w 20000"/>
                    <a:gd name="T29" fmla="*/ 450447 h 20000"/>
                    <a:gd name="T30" fmla="*/ 553005 w 20000"/>
                    <a:gd name="T31" fmla="*/ 406619 h 20000"/>
                    <a:gd name="T32" fmla="*/ 582890 w 20000"/>
                    <a:gd name="T33" fmla="*/ 408522 h 20000"/>
                    <a:gd name="T34" fmla="*/ 574613 w 20000"/>
                    <a:gd name="T35" fmla="*/ 290357 h 20000"/>
                    <a:gd name="T36" fmla="*/ 600044 w 20000"/>
                    <a:gd name="T37" fmla="*/ 265558 h 20000"/>
                    <a:gd name="T38" fmla="*/ 631193 w 20000"/>
                    <a:gd name="T39" fmla="*/ 236984 h 20000"/>
                    <a:gd name="T40" fmla="*/ 577804 w 20000"/>
                    <a:gd name="T41" fmla="*/ 205197 h 20000"/>
                    <a:gd name="T42" fmla="*/ 401082 w 20000"/>
                    <a:gd name="T43" fmla="*/ 113080 h 20000"/>
                    <a:gd name="T44" fmla="*/ 395996 w 20000"/>
                    <a:gd name="T45" fmla="*/ 37496 h 20000"/>
                    <a:gd name="T46" fmla="*/ 353411 w 20000"/>
                    <a:gd name="T47" fmla="*/ 0 h 20000"/>
                    <a:gd name="T48" fmla="*/ 196403 w 20000"/>
                    <a:gd name="T49" fmla="*/ 66070 h 20000"/>
                    <a:gd name="T50" fmla="*/ 148100 w 20000"/>
                    <a:gd name="T51" fmla="*/ 92117 h 20000"/>
                    <a:gd name="T52" fmla="*/ 146204 w 20000"/>
                    <a:gd name="T53" fmla="*/ 180428 h 20000"/>
                    <a:gd name="T54" fmla="*/ 99797 w 20000"/>
                    <a:gd name="T55" fmla="*/ 208379 h 20000"/>
                    <a:gd name="T56" fmla="*/ 104251 w 20000"/>
                    <a:gd name="T57" fmla="*/ 276351 h 20000"/>
                    <a:gd name="T58" fmla="*/ 56580 w 20000"/>
                    <a:gd name="T59" fmla="*/ 282715 h 20000"/>
                    <a:gd name="T60" fmla="*/ 76925 w 20000"/>
                    <a:gd name="T61" fmla="*/ 347537 h 20000"/>
                    <a:gd name="T62" fmla="*/ 17154 w 20000"/>
                    <a:gd name="T63" fmla="*/ 369747 h 20000"/>
                    <a:gd name="T64" fmla="*/ 35603 w 20000"/>
                    <a:gd name="T65" fmla="*/ 401534 h 20000"/>
                    <a:gd name="T66" fmla="*/ 0 w 20000"/>
                    <a:gd name="T67" fmla="*/ 427582 h 20000"/>
                    <a:gd name="T68" fmla="*/ 1895 w 20000"/>
                    <a:gd name="T69" fmla="*/ 435817 h 200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000"/>
                    <a:gd name="T106" fmla="*/ 0 h 20000"/>
                    <a:gd name="T107" fmla="*/ 20000 w 20000"/>
                    <a:gd name="T108" fmla="*/ 20000 h 2000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000" h="20000">
                      <a:moveTo>
                        <a:pt x="60" y="13971"/>
                      </a:moveTo>
                      <a:lnTo>
                        <a:pt x="785" y="15173"/>
                      </a:lnTo>
                      <a:lnTo>
                        <a:pt x="1006" y="16334"/>
                      </a:lnTo>
                      <a:lnTo>
                        <a:pt x="3783" y="16497"/>
                      </a:lnTo>
                      <a:lnTo>
                        <a:pt x="3541" y="17943"/>
                      </a:lnTo>
                      <a:lnTo>
                        <a:pt x="4869" y="17597"/>
                      </a:lnTo>
                      <a:lnTo>
                        <a:pt x="8370" y="19552"/>
                      </a:lnTo>
                      <a:lnTo>
                        <a:pt x="9598" y="19043"/>
                      </a:lnTo>
                      <a:lnTo>
                        <a:pt x="11751" y="19980"/>
                      </a:lnTo>
                      <a:lnTo>
                        <a:pt x="11911" y="18473"/>
                      </a:lnTo>
                      <a:lnTo>
                        <a:pt x="12857" y="18941"/>
                      </a:lnTo>
                      <a:lnTo>
                        <a:pt x="15292" y="17454"/>
                      </a:lnTo>
                      <a:lnTo>
                        <a:pt x="15070" y="17536"/>
                      </a:lnTo>
                      <a:lnTo>
                        <a:pt x="14829" y="17047"/>
                      </a:lnTo>
                      <a:lnTo>
                        <a:pt x="17586" y="14440"/>
                      </a:lnTo>
                      <a:lnTo>
                        <a:pt x="17505" y="13035"/>
                      </a:lnTo>
                      <a:lnTo>
                        <a:pt x="18451" y="13096"/>
                      </a:lnTo>
                      <a:lnTo>
                        <a:pt x="18189" y="9308"/>
                      </a:lnTo>
                      <a:lnTo>
                        <a:pt x="18994" y="8513"/>
                      </a:lnTo>
                      <a:lnTo>
                        <a:pt x="19980" y="7597"/>
                      </a:lnTo>
                      <a:lnTo>
                        <a:pt x="18290" y="6578"/>
                      </a:lnTo>
                      <a:lnTo>
                        <a:pt x="12696" y="3625"/>
                      </a:lnTo>
                      <a:lnTo>
                        <a:pt x="12535" y="1202"/>
                      </a:lnTo>
                      <a:lnTo>
                        <a:pt x="11187" y="0"/>
                      </a:lnTo>
                      <a:lnTo>
                        <a:pt x="6217" y="2118"/>
                      </a:lnTo>
                      <a:lnTo>
                        <a:pt x="4688" y="2953"/>
                      </a:lnTo>
                      <a:lnTo>
                        <a:pt x="4628" y="5784"/>
                      </a:lnTo>
                      <a:lnTo>
                        <a:pt x="3159" y="6680"/>
                      </a:lnTo>
                      <a:lnTo>
                        <a:pt x="3300" y="8859"/>
                      </a:lnTo>
                      <a:lnTo>
                        <a:pt x="1791" y="9063"/>
                      </a:lnTo>
                      <a:lnTo>
                        <a:pt x="2435" y="11141"/>
                      </a:lnTo>
                      <a:lnTo>
                        <a:pt x="543" y="11853"/>
                      </a:lnTo>
                      <a:lnTo>
                        <a:pt x="1127" y="12872"/>
                      </a:lnTo>
                      <a:lnTo>
                        <a:pt x="0" y="13707"/>
                      </a:lnTo>
                      <a:lnTo>
                        <a:pt x="60" y="13971"/>
                      </a:lnTo>
                      <a:close/>
                    </a:path>
                  </a:pathLst>
                </a:custGeom>
                <a:grpFill/>
                <a:ln w="3175" algn="ctr">
                  <a:solidFill>
                    <a:schemeClr val="accent1"/>
                  </a:solidFill>
                  <a:round/>
                  <a:headEnd/>
                  <a:tailEnd/>
                </a:ln>
                <a:effectLst/>
              </p:spPr>
              <p:txBody>
                <a:bodyPr/>
                <a:lstStyle/>
                <a:p>
                  <a:pPr>
                    <a:defRPr/>
                  </a:pPr>
                  <a:endParaRPr lang="fr-FR" sz="2400">
                    <a:solidFill>
                      <a:srgbClr val="000000"/>
                    </a:solidFill>
                    <a:latin typeface="Arial" charset="0"/>
                    <a:cs typeface="Arial"/>
                  </a:endParaRPr>
                </a:p>
              </p:txBody>
            </p:sp>
          </p:grpSp>
        </p:grpSp>
        <p:grpSp>
          <p:nvGrpSpPr>
            <p:cNvPr id="129" name="Groupe 128"/>
            <p:cNvGrpSpPr/>
            <p:nvPr/>
          </p:nvGrpSpPr>
          <p:grpSpPr>
            <a:xfrm>
              <a:off x="4407378" y="3649351"/>
              <a:ext cx="1820372" cy="1343051"/>
              <a:chOff x="4562475" y="3657600"/>
              <a:chExt cx="2470150" cy="1822450"/>
            </a:xfrm>
            <a:solidFill>
              <a:schemeClr val="accent1"/>
            </a:solidFill>
          </p:grpSpPr>
          <p:sp>
            <p:nvSpPr>
              <p:cNvPr id="162" name="Ain">
                <a:hlinkHover r:id="" action="ppaction://macro?name=Affichage_nom_dept"/>
              </p:cNvPr>
              <p:cNvSpPr>
                <a:spLocks/>
              </p:cNvSpPr>
              <p:nvPr/>
            </p:nvSpPr>
            <p:spPr bwMode="auto">
              <a:xfrm>
                <a:off x="5843588" y="3840163"/>
                <a:ext cx="674687" cy="612775"/>
              </a:xfrm>
              <a:custGeom>
                <a:avLst/>
                <a:gdLst>
                  <a:gd name="T0" fmla="*/ 0 w 20000"/>
                  <a:gd name="T1" fmla="*/ 398151 h 20000"/>
                  <a:gd name="T2" fmla="*/ 67266 w 20000"/>
                  <a:gd name="T3" fmla="*/ 422907 h 20000"/>
                  <a:gd name="T4" fmla="*/ 88856 w 20000"/>
                  <a:gd name="T5" fmla="*/ 488964 h 20000"/>
                  <a:gd name="T6" fmla="*/ 177713 w 20000"/>
                  <a:gd name="T7" fmla="*/ 482591 h 20000"/>
                  <a:gd name="T8" fmla="*/ 246261 w 20000"/>
                  <a:gd name="T9" fmla="*/ 507378 h 20000"/>
                  <a:gd name="T10" fmla="*/ 298954 w 20000"/>
                  <a:gd name="T11" fmla="*/ 432435 h 20000"/>
                  <a:gd name="T12" fmla="*/ 432238 w 20000"/>
                  <a:gd name="T13" fmla="*/ 612132 h 20000"/>
                  <a:gd name="T14" fmla="*/ 497615 w 20000"/>
                  <a:gd name="T15" fmla="*/ 538476 h 20000"/>
                  <a:gd name="T16" fmla="*/ 521735 w 20000"/>
                  <a:gd name="T17" fmla="*/ 388622 h 20000"/>
                  <a:gd name="T18" fmla="*/ 512189 w 20000"/>
                  <a:gd name="T19" fmla="*/ 323852 h 20000"/>
                  <a:gd name="T20" fmla="*/ 506487 w 20000"/>
                  <a:gd name="T21" fmla="*/ 316866 h 20000"/>
                  <a:gd name="T22" fmla="*/ 514752 w 20000"/>
                  <a:gd name="T23" fmla="*/ 276239 h 20000"/>
                  <a:gd name="T24" fmla="*/ 576318 w 20000"/>
                  <a:gd name="T25" fmla="*/ 253995 h 20000"/>
                  <a:gd name="T26" fmla="*/ 583942 w 20000"/>
                  <a:gd name="T27" fmla="*/ 196854 h 20000"/>
                  <a:gd name="T28" fmla="*/ 654379 w 20000"/>
                  <a:gd name="T29" fmla="*/ 168911 h 20000"/>
                  <a:gd name="T30" fmla="*/ 674046 w 20000"/>
                  <a:gd name="T31" fmla="*/ 85727 h 20000"/>
                  <a:gd name="T32" fmla="*/ 621994 w 20000"/>
                  <a:gd name="T33" fmla="*/ 57141 h 20000"/>
                  <a:gd name="T34" fmla="*/ 533779 w 20000"/>
                  <a:gd name="T35" fmla="*/ 163182 h 20000"/>
                  <a:gd name="T36" fmla="*/ 467760 w 20000"/>
                  <a:gd name="T37" fmla="*/ 166368 h 20000"/>
                  <a:gd name="T38" fmla="*/ 425896 w 20000"/>
                  <a:gd name="T39" fmla="*/ 116213 h 20000"/>
                  <a:gd name="T40" fmla="*/ 364938 w 20000"/>
                  <a:gd name="T41" fmla="*/ 168268 h 20000"/>
                  <a:gd name="T42" fmla="*/ 323074 w 20000"/>
                  <a:gd name="T43" fmla="*/ 114313 h 20000"/>
                  <a:gd name="T44" fmla="*/ 310997 w 20000"/>
                  <a:gd name="T45" fmla="*/ 135883 h 20000"/>
                  <a:gd name="T46" fmla="*/ 267210 w 20000"/>
                  <a:gd name="T47" fmla="*/ 46356 h 20000"/>
                  <a:gd name="T48" fmla="*/ 199303 w 20000"/>
                  <a:gd name="T49" fmla="*/ 0 h 20000"/>
                  <a:gd name="T50" fmla="*/ 145361 w 20000"/>
                  <a:gd name="T51" fmla="*/ 24143 h 20000"/>
                  <a:gd name="T52" fmla="*/ 89497 w 20000"/>
                  <a:gd name="T53" fmla="*/ 4443 h 20000"/>
                  <a:gd name="T54" fmla="*/ 17778 w 20000"/>
                  <a:gd name="T55" fmla="*/ 235581 h 20000"/>
                  <a:gd name="T56" fmla="*/ 0 w 20000"/>
                  <a:gd name="T57" fmla="*/ 398151 h 200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000"/>
                  <a:gd name="T88" fmla="*/ 0 h 20000"/>
                  <a:gd name="T89" fmla="*/ 20000 w 20000"/>
                  <a:gd name="T90" fmla="*/ 20000 h 200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000" h="20000">
                    <a:moveTo>
                      <a:pt x="0" y="12995"/>
                    </a:moveTo>
                    <a:lnTo>
                      <a:pt x="1994" y="13803"/>
                    </a:lnTo>
                    <a:lnTo>
                      <a:pt x="2634" y="15959"/>
                    </a:lnTo>
                    <a:lnTo>
                      <a:pt x="5268" y="15751"/>
                    </a:lnTo>
                    <a:lnTo>
                      <a:pt x="7300" y="16560"/>
                    </a:lnTo>
                    <a:lnTo>
                      <a:pt x="8862" y="14114"/>
                    </a:lnTo>
                    <a:lnTo>
                      <a:pt x="12813" y="19979"/>
                    </a:lnTo>
                    <a:lnTo>
                      <a:pt x="14751" y="17575"/>
                    </a:lnTo>
                    <a:lnTo>
                      <a:pt x="15466" y="12684"/>
                    </a:lnTo>
                    <a:lnTo>
                      <a:pt x="15183" y="10570"/>
                    </a:lnTo>
                    <a:lnTo>
                      <a:pt x="15014" y="10342"/>
                    </a:lnTo>
                    <a:lnTo>
                      <a:pt x="15259" y="9016"/>
                    </a:lnTo>
                    <a:lnTo>
                      <a:pt x="17084" y="8290"/>
                    </a:lnTo>
                    <a:lnTo>
                      <a:pt x="17310" y="6425"/>
                    </a:lnTo>
                    <a:lnTo>
                      <a:pt x="19398" y="5513"/>
                    </a:lnTo>
                    <a:lnTo>
                      <a:pt x="19981" y="2798"/>
                    </a:lnTo>
                    <a:lnTo>
                      <a:pt x="18438" y="1865"/>
                    </a:lnTo>
                    <a:lnTo>
                      <a:pt x="15823" y="5326"/>
                    </a:lnTo>
                    <a:lnTo>
                      <a:pt x="13866" y="5430"/>
                    </a:lnTo>
                    <a:lnTo>
                      <a:pt x="12625" y="3793"/>
                    </a:lnTo>
                    <a:lnTo>
                      <a:pt x="10818" y="5492"/>
                    </a:lnTo>
                    <a:lnTo>
                      <a:pt x="9577" y="3731"/>
                    </a:lnTo>
                    <a:lnTo>
                      <a:pt x="9219" y="4435"/>
                    </a:lnTo>
                    <a:lnTo>
                      <a:pt x="7921" y="1513"/>
                    </a:lnTo>
                    <a:lnTo>
                      <a:pt x="5908" y="0"/>
                    </a:lnTo>
                    <a:lnTo>
                      <a:pt x="4309" y="788"/>
                    </a:lnTo>
                    <a:lnTo>
                      <a:pt x="2653" y="145"/>
                    </a:lnTo>
                    <a:lnTo>
                      <a:pt x="527" y="7689"/>
                    </a:lnTo>
                    <a:lnTo>
                      <a:pt x="0" y="12995"/>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63" name="Drôme">
                <a:hlinkHover r:id="" action="ppaction://macro?name=Affichage_nom_dept"/>
              </p:cNvPr>
              <p:cNvSpPr>
                <a:spLocks/>
              </p:cNvSpPr>
              <p:nvPr/>
            </p:nvSpPr>
            <p:spPr bwMode="auto">
              <a:xfrm>
                <a:off x="5821363" y="4645025"/>
                <a:ext cx="561975" cy="835025"/>
              </a:xfrm>
              <a:custGeom>
                <a:avLst/>
                <a:gdLst>
                  <a:gd name="T0" fmla="*/ 646 w 20000"/>
                  <a:gd name="T1" fmla="*/ 679334 h 20000"/>
                  <a:gd name="T2" fmla="*/ 22872 w 20000"/>
                  <a:gd name="T3" fmla="*/ 535710 h 20000"/>
                  <a:gd name="T4" fmla="*/ 62239 w 20000"/>
                  <a:gd name="T5" fmla="*/ 472791 h 20000"/>
                  <a:gd name="T6" fmla="*/ 52713 w 20000"/>
                  <a:gd name="T7" fmla="*/ 394007 h 20000"/>
                  <a:gd name="T8" fmla="*/ 110484 w 20000"/>
                  <a:gd name="T9" fmla="*/ 277688 h 20000"/>
                  <a:gd name="T10" fmla="*/ 62239 w 20000"/>
                  <a:gd name="T11" fmla="*/ 32399 h 20000"/>
                  <a:gd name="T12" fmla="*/ 163198 w 20000"/>
                  <a:gd name="T13" fmla="*/ 0 h 20000"/>
                  <a:gd name="T14" fmla="*/ 195567 w 20000"/>
                  <a:gd name="T15" fmla="*/ 40039 h 20000"/>
                  <a:gd name="T16" fmla="*/ 224790 w 20000"/>
                  <a:gd name="T17" fmla="*/ 30520 h 20000"/>
                  <a:gd name="T18" fmla="*/ 217793 w 20000"/>
                  <a:gd name="T19" fmla="*/ 64172 h 20000"/>
                  <a:gd name="T20" fmla="*/ 255895 w 20000"/>
                  <a:gd name="T21" fmla="*/ 83878 h 20000"/>
                  <a:gd name="T22" fmla="*/ 226054 w 20000"/>
                  <a:gd name="T23" fmla="*/ 181743 h 20000"/>
                  <a:gd name="T24" fmla="*/ 349239 w 20000"/>
                  <a:gd name="T25" fmla="*/ 205917 h 20000"/>
                  <a:gd name="T26" fmla="*/ 399424 w 20000"/>
                  <a:gd name="T27" fmla="*/ 173476 h 20000"/>
                  <a:gd name="T28" fmla="*/ 389252 w 20000"/>
                  <a:gd name="T29" fmla="*/ 366033 h 20000"/>
                  <a:gd name="T30" fmla="*/ 561329 w 20000"/>
                  <a:gd name="T31" fmla="*/ 425779 h 20000"/>
                  <a:gd name="T32" fmla="*/ 552450 w 20000"/>
                  <a:gd name="T33" fmla="*/ 463272 h 20000"/>
                  <a:gd name="T34" fmla="*/ 480685 w 20000"/>
                  <a:gd name="T35" fmla="*/ 466445 h 20000"/>
                  <a:gd name="T36" fmla="*/ 461016 w 20000"/>
                  <a:gd name="T37" fmla="*/ 538257 h 20000"/>
                  <a:gd name="T38" fmla="*/ 495297 w 20000"/>
                  <a:gd name="T39" fmla="*/ 566857 h 20000"/>
                  <a:gd name="T40" fmla="*/ 467985 w 20000"/>
                  <a:gd name="T41" fmla="*/ 591615 h 20000"/>
                  <a:gd name="T42" fmla="*/ 395602 w 20000"/>
                  <a:gd name="T43" fmla="*/ 573203 h 20000"/>
                  <a:gd name="T44" fmla="*/ 415299 w 20000"/>
                  <a:gd name="T45" fmla="*/ 620215 h 20000"/>
                  <a:gd name="T46" fmla="*/ 377198 w 20000"/>
                  <a:gd name="T47" fmla="*/ 624056 h 20000"/>
                  <a:gd name="T48" fmla="*/ 386077 w 20000"/>
                  <a:gd name="T49" fmla="*/ 633575 h 20000"/>
                  <a:gd name="T50" fmla="*/ 417828 w 20000"/>
                  <a:gd name="T51" fmla="*/ 680587 h 20000"/>
                  <a:gd name="T52" fmla="*/ 480685 w 20000"/>
                  <a:gd name="T53" fmla="*/ 681255 h 20000"/>
                  <a:gd name="T54" fmla="*/ 511819 w 20000"/>
                  <a:gd name="T55" fmla="*/ 779746 h 20000"/>
                  <a:gd name="T56" fmla="*/ 511819 w 20000"/>
                  <a:gd name="T57" fmla="*/ 808346 h 20000"/>
                  <a:gd name="T58" fmla="*/ 462281 w 20000"/>
                  <a:gd name="T59" fmla="*/ 782293 h 20000"/>
                  <a:gd name="T60" fmla="*/ 422914 w 20000"/>
                  <a:gd name="T61" fmla="*/ 834399 h 20000"/>
                  <a:gd name="T62" fmla="*/ 352414 w 20000"/>
                  <a:gd name="T63" fmla="*/ 767680 h 20000"/>
                  <a:gd name="T64" fmla="*/ 257188 w 20000"/>
                  <a:gd name="T65" fmla="*/ 763839 h 20000"/>
                  <a:gd name="T66" fmla="*/ 255895 w 20000"/>
                  <a:gd name="T67" fmla="*/ 702841 h 20000"/>
                  <a:gd name="T68" fmla="*/ 88904 w 20000"/>
                  <a:gd name="T69" fmla="*/ 765133 h 20000"/>
                  <a:gd name="T70" fmla="*/ 78733 w 20000"/>
                  <a:gd name="T71" fmla="*/ 713654 h 20000"/>
                  <a:gd name="T72" fmla="*/ 3175 w 20000"/>
                  <a:gd name="T73" fmla="*/ 695868 h 20000"/>
                  <a:gd name="T74" fmla="*/ 0 w 20000"/>
                  <a:gd name="T75" fmla="*/ 691401 h 20000"/>
                  <a:gd name="T76" fmla="*/ 646 w 20000"/>
                  <a:gd name="T77" fmla="*/ 679334 h 200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0000"/>
                  <a:gd name="T118" fmla="*/ 0 h 20000"/>
                  <a:gd name="T119" fmla="*/ 20000 w 20000"/>
                  <a:gd name="T120" fmla="*/ 20000 h 200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0000" h="20000">
                    <a:moveTo>
                      <a:pt x="23" y="16271"/>
                    </a:moveTo>
                    <a:lnTo>
                      <a:pt x="814" y="12831"/>
                    </a:lnTo>
                    <a:lnTo>
                      <a:pt x="2215" y="11324"/>
                    </a:lnTo>
                    <a:lnTo>
                      <a:pt x="1876" y="9437"/>
                    </a:lnTo>
                    <a:lnTo>
                      <a:pt x="3932" y="6651"/>
                    </a:lnTo>
                    <a:lnTo>
                      <a:pt x="2215" y="776"/>
                    </a:lnTo>
                    <a:lnTo>
                      <a:pt x="5808" y="0"/>
                    </a:lnTo>
                    <a:lnTo>
                      <a:pt x="6960" y="959"/>
                    </a:lnTo>
                    <a:lnTo>
                      <a:pt x="8000" y="731"/>
                    </a:lnTo>
                    <a:lnTo>
                      <a:pt x="7751" y="1537"/>
                    </a:lnTo>
                    <a:lnTo>
                      <a:pt x="9107" y="2009"/>
                    </a:lnTo>
                    <a:lnTo>
                      <a:pt x="8045" y="4353"/>
                    </a:lnTo>
                    <a:lnTo>
                      <a:pt x="12429" y="4932"/>
                    </a:lnTo>
                    <a:lnTo>
                      <a:pt x="14215" y="4155"/>
                    </a:lnTo>
                    <a:lnTo>
                      <a:pt x="13853" y="8767"/>
                    </a:lnTo>
                    <a:lnTo>
                      <a:pt x="19977" y="10198"/>
                    </a:lnTo>
                    <a:lnTo>
                      <a:pt x="19661" y="11096"/>
                    </a:lnTo>
                    <a:lnTo>
                      <a:pt x="17107" y="11172"/>
                    </a:lnTo>
                    <a:lnTo>
                      <a:pt x="16407" y="12892"/>
                    </a:lnTo>
                    <a:lnTo>
                      <a:pt x="17627" y="13577"/>
                    </a:lnTo>
                    <a:lnTo>
                      <a:pt x="16655" y="14170"/>
                    </a:lnTo>
                    <a:lnTo>
                      <a:pt x="14079" y="13729"/>
                    </a:lnTo>
                    <a:lnTo>
                      <a:pt x="14780" y="14855"/>
                    </a:lnTo>
                    <a:lnTo>
                      <a:pt x="13424" y="14947"/>
                    </a:lnTo>
                    <a:lnTo>
                      <a:pt x="13740" y="15175"/>
                    </a:lnTo>
                    <a:lnTo>
                      <a:pt x="14870" y="16301"/>
                    </a:lnTo>
                    <a:lnTo>
                      <a:pt x="17107" y="16317"/>
                    </a:lnTo>
                    <a:lnTo>
                      <a:pt x="18215" y="18676"/>
                    </a:lnTo>
                    <a:lnTo>
                      <a:pt x="18215" y="19361"/>
                    </a:lnTo>
                    <a:lnTo>
                      <a:pt x="16452" y="18737"/>
                    </a:lnTo>
                    <a:lnTo>
                      <a:pt x="15051" y="19985"/>
                    </a:lnTo>
                    <a:lnTo>
                      <a:pt x="12542" y="18387"/>
                    </a:lnTo>
                    <a:lnTo>
                      <a:pt x="9153" y="18295"/>
                    </a:lnTo>
                    <a:lnTo>
                      <a:pt x="9107" y="16834"/>
                    </a:lnTo>
                    <a:lnTo>
                      <a:pt x="3164" y="18326"/>
                    </a:lnTo>
                    <a:lnTo>
                      <a:pt x="2802" y="17093"/>
                    </a:lnTo>
                    <a:lnTo>
                      <a:pt x="113" y="16667"/>
                    </a:lnTo>
                    <a:lnTo>
                      <a:pt x="0" y="16560"/>
                    </a:lnTo>
                    <a:lnTo>
                      <a:pt x="23" y="16271"/>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64" name="Isère">
                <a:hlinkHover r:id="" action="ppaction://macro?name=Affichage_nom_dept"/>
              </p:cNvPr>
              <p:cNvSpPr>
                <a:spLocks/>
              </p:cNvSpPr>
              <p:nvPr/>
            </p:nvSpPr>
            <p:spPr bwMode="auto">
              <a:xfrm>
                <a:off x="5856288" y="4273550"/>
                <a:ext cx="793750" cy="798513"/>
              </a:xfrm>
              <a:custGeom>
                <a:avLst/>
                <a:gdLst>
                  <a:gd name="T0" fmla="*/ 635 w 20000"/>
                  <a:gd name="T1" fmla="*/ 330704 h 20000"/>
                  <a:gd name="T2" fmla="*/ 5715 w 20000"/>
                  <a:gd name="T3" fmla="*/ 359251 h 20000"/>
                  <a:gd name="T4" fmla="*/ 27305 w 20000"/>
                  <a:gd name="T5" fmla="*/ 404966 h 20000"/>
                  <a:gd name="T6" fmla="*/ 128270 w 20000"/>
                  <a:gd name="T7" fmla="*/ 372586 h 20000"/>
                  <a:gd name="T8" fmla="*/ 160655 w 20000"/>
                  <a:gd name="T9" fmla="*/ 412592 h 20000"/>
                  <a:gd name="T10" fmla="*/ 189865 w 20000"/>
                  <a:gd name="T11" fmla="*/ 403049 h 20000"/>
                  <a:gd name="T12" fmla="*/ 182880 w 20000"/>
                  <a:gd name="T13" fmla="*/ 436707 h 20000"/>
                  <a:gd name="T14" fmla="*/ 220980 w 20000"/>
                  <a:gd name="T15" fmla="*/ 455751 h 20000"/>
                  <a:gd name="T16" fmla="*/ 191135 w 20000"/>
                  <a:gd name="T17" fmla="*/ 554128 h 20000"/>
                  <a:gd name="T18" fmla="*/ 314325 w 20000"/>
                  <a:gd name="T19" fmla="*/ 578243 h 20000"/>
                  <a:gd name="T20" fmla="*/ 365125 w 20000"/>
                  <a:gd name="T21" fmla="*/ 545863 h 20000"/>
                  <a:gd name="T22" fmla="*/ 354330 w 20000"/>
                  <a:gd name="T23" fmla="*/ 737586 h 20000"/>
                  <a:gd name="T24" fmla="*/ 526415 w 20000"/>
                  <a:gd name="T25" fmla="*/ 797874 h 20000"/>
                  <a:gd name="T26" fmla="*/ 625475 w 20000"/>
                  <a:gd name="T27" fmla="*/ 705207 h 20000"/>
                  <a:gd name="T28" fmla="*/ 793115 w 20000"/>
                  <a:gd name="T29" fmla="*/ 684885 h 20000"/>
                  <a:gd name="T30" fmla="*/ 768350 w 20000"/>
                  <a:gd name="T31" fmla="*/ 585230 h 20000"/>
                  <a:gd name="T32" fmla="*/ 712470 w 20000"/>
                  <a:gd name="T33" fmla="*/ 580160 h 20000"/>
                  <a:gd name="T34" fmla="*/ 736600 w 20000"/>
                  <a:gd name="T35" fmla="*/ 501466 h 20000"/>
                  <a:gd name="T36" fmla="*/ 681990 w 20000"/>
                  <a:gd name="T37" fmla="*/ 486215 h 20000"/>
                  <a:gd name="T38" fmla="*/ 669925 w 20000"/>
                  <a:gd name="T39" fmla="*/ 395464 h 20000"/>
                  <a:gd name="T40" fmla="*/ 699135 w 20000"/>
                  <a:gd name="T41" fmla="*/ 350388 h 20000"/>
                  <a:gd name="T42" fmla="*/ 663575 w 20000"/>
                  <a:gd name="T43" fmla="*/ 292615 h 20000"/>
                  <a:gd name="T44" fmla="*/ 586105 w 20000"/>
                  <a:gd name="T45" fmla="*/ 260235 h 20000"/>
                  <a:gd name="T46" fmla="*/ 553085 w 20000"/>
                  <a:gd name="T47" fmla="*/ 329427 h 20000"/>
                  <a:gd name="T48" fmla="*/ 480060 w 20000"/>
                  <a:gd name="T49" fmla="*/ 299602 h 20000"/>
                  <a:gd name="T50" fmla="*/ 419735 w 20000"/>
                  <a:gd name="T51" fmla="*/ 184696 h 20000"/>
                  <a:gd name="T52" fmla="*/ 420370 w 20000"/>
                  <a:gd name="T53" fmla="*/ 179626 h 20000"/>
                  <a:gd name="T54" fmla="*/ 287020 w 20000"/>
                  <a:gd name="T55" fmla="*/ 0 h 20000"/>
                  <a:gd name="T56" fmla="*/ 234315 w 20000"/>
                  <a:gd name="T57" fmla="*/ 74901 h 20000"/>
                  <a:gd name="T58" fmla="*/ 165735 w 20000"/>
                  <a:gd name="T59" fmla="*/ 50147 h 20000"/>
                  <a:gd name="T60" fmla="*/ 146050 w 20000"/>
                  <a:gd name="T61" fmla="*/ 74262 h 20000"/>
                  <a:gd name="T62" fmla="*/ 195580 w 20000"/>
                  <a:gd name="T63" fmla="*/ 119338 h 20000"/>
                  <a:gd name="T64" fmla="*/ 136525 w 20000"/>
                  <a:gd name="T65" fmla="*/ 187251 h 20000"/>
                  <a:gd name="T66" fmla="*/ 16510 w 20000"/>
                  <a:gd name="T67" fmla="*/ 208212 h 20000"/>
                  <a:gd name="T68" fmla="*/ 60960 w 20000"/>
                  <a:gd name="T69" fmla="*/ 246900 h 20000"/>
                  <a:gd name="T70" fmla="*/ 6985 w 20000"/>
                  <a:gd name="T71" fmla="*/ 294531 h 20000"/>
                  <a:gd name="T72" fmla="*/ 0 w 20000"/>
                  <a:gd name="T73" fmla="*/ 319285 h 20000"/>
                  <a:gd name="T74" fmla="*/ 635 w 20000"/>
                  <a:gd name="T75" fmla="*/ 330704 h 200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000"/>
                  <a:gd name="T115" fmla="*/ 0 h 20000"/>
                  <a:gd name="T116" fmla="*/ 20000 w 20000"/>
                  <a:gd name="T117" fmla="*/ 20000 h 200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000" h="20000">
                    <a:moveTo>
                      <a:pt x="16" y="8283"/>
                    </a:moveTo>
                    <a:lnTo>
                      <a:pt x="144" y="8998"/>
                    </a:lnTo>
                    <a:lnTo>
                      <a:pt x="688" y="10143"/>
                    </a:lnTo>
                    <a:lnTo>
                      <a:pt x="3232" y="9332"/>
                    </a:lnTo>
                    <a:lnTo>
                      <a:pt x="4048" y="10334"/>
                    </a:lnTo>
                    <a:lnTo>
                      <a:pt x="4784" y="10095"/>
                    </a:lnTo>
                    <a:lnTo>
                      <a:pt x="4608" y="10938"/>
                    </a:lnTo>
                    <a:lnTo>
                      <a:pt x="5568" y="11415"/>
                    </a:lnTo>
                    <a:lnTo>
                      <a:pt x="4816" y="13879"/>
                    </a:lnTo>
                    <a:lnTo>
                      <a:pt x="7920" y="14483"/>
                    </a:lnTo>
                    <a:lnTo>
                      <a:pt x="9200" y="13672"/>
                    </a:lnTo>
                    <a:lnTo>
                      <a:pt x="8928" y="18474"/>
                    </a:lnTo>
                    <a:lnTo>
                      <a:pt x="13264" y="19984"/>
                    </a:lnTo>
                    <a:lnTo>
                      <a:pt x="15760" y="17663"/>
                    </a:lnTo>
                    <a:lnTo>
                      <a:pt x="19984" y="17154"/>
                    </a:lnTo>
                    <a:lnTo>
                      <a:pt x="19360" y="14658"/>
                    </a:lnTo>
                    <a:lnTo>
                      <a:pt x="17952" y="14531"/>
                    </a:lnTo>
                    <a:lnTo>
                      <a:pt x="18560" y="12560"/>
                    </a:lnTo>
                    <a:lnTo>
                      <a:pt x="17184" y="12178"/>
                    </a:lnTo>
                    <a:lnTo>
                      <a:pt x="16880" y="9905"/>
                    </a:lnTo>
                    <a:lnTo>
                      <a:pt x="17616" y="8776"/>
                    </a:lnTo>
                    <a:lnTo>
                      <a:pt x="16720" y="7329"/>
                    </a:lnTo>
                    <a:lnTo>
                      <a:pt x="14768" y="6518"/>
                    </a:lnTo>
                    <a:lnTo>
                      <a:pt x="13936" y="8251"/>
                    </a:lnTo>
                    <a:lnTo>
                      <a:pt x="12096" y="7504"/>
                    </a:lnTo>
                    <a:lnTo>
                      <a:pt x="10576" y="4626"/>
                    </a:lnTo>
                    <a:lnTo>
                      <a:pt x="10592" y="4499"/>
                    </a:lnTo>
                    <a:lnTo>
                      <a:pt x="7232" y="0"/>
                    </a:lnTo>
                    <a:lnTo>
                      <a:pt x="5904" y="1876"/>
                    </a:lnTo>
                    <a:lnTo>
                      <a:pt x="4176" y="1256"/>
                    </a:lnTo>
                    <a:lnTo>
                      <a:pt x="3680" y="1860"/>
                    </a:lnTo>
                    <a:lnTo>
                      <a:pt x="4928" y="2989"/>
                    </a:lnTo>
                    <a:lnTo>
                      <a:pt x="3440" y="4690"/>
                    </a:lnTo>
                    <a:lnTo>
                      <a:pt x="416" y="5215"/>
                    </a:lnTo>
                    <a:lnTo>
                      <a:pt x="1536" y="6184"/>
                    </a:lnTo>
                    <a:lnTo>
                      <a:pt x="176" y="7377"/>
                    </a:lnTo>
                    <a:lnTo>
                      <a:pt x="0" y="7997"/>
                    </a:lnTo>
                    <a:lnTo>
                      <a:pt x="16" y="8283"/>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65" name="Loire">
                <a:hlinkHover r:id="" action="ppaction://macro?name=Affichage_nom_dept"/>
              </p:cNvPr>
              <p:cNvSpPr>
                <a:spLocks/>
              </p:cNvSpPr>
              <p:nvPr/>
            </p:nvSpPr>
            <p:spPr bwMode="auto">
              <a:xfrm>
                <a:off x="5346700" y="4013200"/>
                <a:ext cx="517525" cy="712788"/>
              </a:xfrm>
              <a:custGeom>
                <a:avLst/>
                <a:gdLst>
                  <a:gd name="T0" fmla="*/ 1915 w 20000"/>
                  <a:gd name="T1" fmla="*/ 229340 h 20000"/>
                  <a:gd name="T2" fmla="*/ 63500 w 20000"/>
                  <a:gd name="T3" fmla="*/ 196302 h 20000"/>
                  <a:gd name="T4" fmla="*/ 38737 w 20000"/>
                  <a:gd name="T5" fmla="*/ 34321 h 20000"/>
                  <a:gd name="T6" fmla="*/ 98433 w 20000"/>
                  <a:gd name="T7" fmla="*/ 0 h 20000"/>
                  <a:gd name="T8" fmla="*/ 95897 w 20000"/>
                  <a:gd name="T9" fmla="*/ 42553 h 20000"/>
                  <a:gd name="T10" fmla="*/ 139059 w 20000"/>
                  <a:gd name="T11" fmla="*/ 72419 h 20000"/>
                  <a:gd name="T12" fmla="*/ 196220 w 20000"/>
                  <a:gd name="T13" fmla="*/ 52746 h 20000"/>
                  <a:gd name="T14" fmla="*/ 281948 w 20000"/>
                  <a:gd name="T15" fmla="*/ 79405 h 20000"/>
                  <a:gd name="T16" fmla="*/ 329560 w 20000"/>
                  <a:gd name="T17" fmla="*/ 34321 h 20000"/>
                  <a:gd name="T18" fmla="*/ 356238 w 20000"/>
                  <a:gd name="T19" fmla="*/ 69889 h 20000"/>
                  <a:gd name="T20" fmla="*/ 297810 w 20000"/>
                  <a:gd name="T21" fmla="*/ 97189 h 20000"/>
                  <a:gd name="T22" fmla="*/ 266707 w 20000"/>
                  <a:gd name="T23" fmla="*/ 155637 h 20000"/>
                  <a:gd name="T24" fmla="*/ 296542 w 20000"/>
                  <a:gd name="T25" fmla="*/ 178518 h 20000"/>
                  <a:gd name="T26" fmla="*/ 266707 w 20000"/>
                  <a:gd name="T27" fmla="*/ 190600 h 20000"/>
                  <a:gd name="T28" fmla="*/ 267328 w 20000"/>
                  <a:gd name="T29" fmla="*/ 197585 h 20000"/>
                  <a:gd name="T30" fmla="*/ 338461 w 20000"/>
                  <a:gd name="T31" fmla="*/ 284616 h 20000"/>
                  <a:gd name="T32" fmla="*/ 326377 w 20000"/>
                  <a:gd name="T33" fmla="*/ 410388 h 20000"/>
                  <a:gd name="T34" fmla="*/ 376551 w 20000"/>
                  <a:gd name="T35" fmla="*/ 469478 h 20000"/>
                  <a:gd name="T36" fmla="*/ 480703 w 20000"/>
                  <a:gd name="T37" fmla="*/ 485979 h 20000"/>
                  <a:gd name="T38" fmla="*/ 461011 w 20000"/>
                  <a:gd name="T39" fmla="*/ 529815 h 20000"/>
                  <a:gd name="T40" fmla="*/ 516878 w 20000"/>
                  <a:gd name="T41" fmla="*/ 554585 h 20000"/>
                  <a:gd name="T42" fmla="*/ 509917 w 20000"/>
                  <a:gd name="T43" fmla="*/ 579390 h 20000"/>
                  <a:gd name="T44" fmla="*/ 510538 w 20000"/>
                  <a:gd name="T45" fmla="*/ 590830 h 20000"/>
                  <a:gd name="T46" fmla="*/ 515610 w 20000"/>
                  <a:gd name="T47" fmla="*/ 619413 h 20000"/>
                  <a:gd name="T48" fmla="*/ 447685 w 20000"/>
                  <a:gd name="T49" fmla="*/ 657511 h 20000"/>
                  <a:gd name="T50" fmla="*/ 436248 w 20000"/>
                  <a:gd name="T51" fmla="*/ 702631 h 20000"/>
                  <a:gd name="T52" fmla="*/ 387988 w 20000"/>
                  <a:gd name="T53" fmla="*/ 712146 h 20000"/>
                  <a:gd name="T54" fmla="*/ 320037 w 20000"/>
                  <a:gd name="T55" fmla="*/ 680392 h 20000"/>
                  <a:gd name="T56" fmla="*/ 312430 w 20000"/>
                  <a:gd name="T57" fmla="*/ 619413 h 20000"/>
                  <a:gd name="T58" fmla="*/ 233688 w 20000"/>
                  <a:gd name="T59" fmla="*/ 604159 h 20000"/>
                  <a:gd name="T60" fmla="*/ 183514 w 20000"/>
                  <a:gd name="T61" fmla="*/ 641652 h 20000"/>
                  <a:gd name="T62" fmla="*/ 101590 w 20000"/>
                  <a:gd name="T63" fmla="*/ 631459 h 20000"/>
                  <a:gd name="T64" fmla="*/ 143510 w 20000"/>
                  <a:gd name="T65" fmla="*/ 536195 h 20000"/>
                  <a:gd name="T66" fmla="*/ 1915 w 20000"/>
                  <a:gd name="T67" fmla="*/ 331625 h 20000"/>
                  <a:gd name="T68" fmla="*/ 30482 w 20000"/>
                  <a:gd name="T69" fmla="*/ 264908 h 20000"/>
                  <a:gd name="T70" fmla="*/ 0 w 20000"/>
                  <a:gd name="T71" fmla="*/ 234436 h 20000"/>
                  <a:gd name="T72" fmla="*/ 1915 w 20000"/>
                  <a:gd name="T73" fmla="*/ 229340 h 200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0000"/>
                  <a:gd name="T112" fmla="*/ 0 h 20000"/>
                  <a:gd name="T113" fmla="*/ 20000 w 20000"/>
                  <a:gd name="T114" fmla="*/ 20000 h 200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0000" h="20000">
                    <a:moveTo>
                      <a:pt x="74" y="6435"/>
                    </a:moveTo>
                    <a:lnTo>
                      <a:pt x="2454" y="5508"/>
                    </a:lnTo>
                    <a:lnTo>
                      <a:pt x="1497" y="963"/>
                    </a:lnTo>
                    <a:lnTo>
                      <a:pt x="3804" y="0"/>
                    </a:lnTo>
                    <a:lnTo>
                      <a:pt x="3706" y="1194"/>
                    </a:lnTo>
                    <a:lnTo>
                      <a:pt x="5374" y="2032"/>
                    </a:lnTo>
                    <a:lnTo>
                      <a:pt x="7583" y="1480"/>
                    </a:lnTo>
                    <a:lnTo>
                      <a:pt x="10896" y="2228"/>
                    </a:lnTo>
                    <a:lnTo>
                      <a:pt x="12736" y="963"/>
                    </a:lnTo>
                    <a:lnTo>
                      <a:pt x="13767" y="1961"/>
                    </a:lnTo>
                    <a:lnTo>
                      <a:pt x="11509" y="2727"/>
                    </a:lnTo>
                    <a:lnTo>
                      <a:pt x="10307" y="4367"/>
                    </a:lnTo>
                    <a:lnTo>
                      <a:pt x="11460" y="5009"/>
                    </a:lnTo>
                    <a:lnTo>
                      <a:pt x="10307" y="5348"/>
                    </a:lnTo>
                    <a:lnTo>
                      <a:pt x="10331" y="5544"/>
                    </a:lnTo>
                    <a:lnTo>
                      <a:pt x="13080" y="7986"/>
                    </a:lnTo>
                    <a:lnTo>
                      <a:pt x="12613" y="11515"/>
                    </a:lnTo>
                    <a:lnTo>
                      <a:pt x="14552" y="13173"/>
                    </a:lnTo>
                    <a:lnTo>
                      <a:pt x="18577" y="13636"/>
                    </a:lnTo>
                    <a:lnTo>
                      <a:pt x="17816" y="14866"/>
                    </a:lnTo>
                    <a:lnTo>
                      <a:pt x="19975" y="15561"/>
                    </a:lnTo>
                    <a:lnTo>
                      <a:pt x="19706" y="16257"/>
                    </a:lnTo>
                    <a:lnTo>
                      <a:pt x="19730" y="16578"/>
                    </a:lnTo>
                    <a:lnTo>
                      <a:pt x="19926" y="17380"/>
                    </a:lnTo>
                    <a:lnTo>
                      <a:pt x="17301" y="18449"/>
                    </a:lnTo>
                    <a:lnTo>
                      <a:pt x="16859" y="19715"/>
                    </a:lnTo>
                    <a:lnTo>
                      <a:pt x="14994" y="19982"/>
                    </a:lnTo>
                    <a:lnTo>
                      <a:pt x="12368" y="19091"/>
                    </a:lnTo>
                    <a:lnTo>
                      <a:pt x="12074" y="17380"/>
                    </a:lnTo>
                    <a:lnTo>
                      <a:pt x="9031" y="16952"/>
                    </a:lnTo>
                    <a:lnTo>
                      <a:pt x="7092" y="18004"/>
                    </a:lnTo>
                    <a:lnTo>
                      <a:pt x="3926" y="17718"/>
                    </a:lnTo>
                    <a:lnTo>
                      <a:pt x="5546" y="15045"/>
                    </a:lnTo>
                    <a:lnTo>
                      <a:pt x="74" y="9305"/>
                    </a:lnTo>
                    <a:lnTo>
                      <a:pt x="1178" y="7433"/>
                    </a:lnTo>
                    <a:lnTo>
                      <a:pt x="0" y="6578"/>
                    </a:lnTo>
                    <a:lnTo>
                      <a:pt x="74" y="6435"/>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66" name="Savoie">
                <a:hlinkHover r:id="" action="ppaction://macro?name=Affichage_nom_dept"/>
              </p:cNvPr>
              <p:cNvSpPr>
                <a:spLocks/>
              </p:cNvSpPr>
              <p:nvPr/>
            </p:nvSpPr>
            <p:spPr bwMode="auto">
              <a:xfrm>
                <a:off x="6275388" y="4229100"/>
                <a:ext cx="757237" cy="593725"/>
              </a:xfrm>
              <a:custGeom>
                <a:avLst/>
                <a:gdLst>
                  <a:gd name="T0" fmla="*/ 644 w 20000"/>
                  <a:gd name="T1" fmla="*/ 222884 h 20000"/>
                  <a:gd name="T2" fmla="*/ 66750 w 20000"/>
                  <a:gd name="T3" fmla="*/ 149233 h 20000"/>
                  <a:gd name="T4" fmla="*/ 90906 w 20000"/>
                  <a:gd name="T5" fmla="*/ 0 h 20000"/>
                  <a:gd name="T6" fmla="*/ 175490 w 20000"/>
                  <a:gd name="T7" fmla="*/ 125721 h 20000"/>
                  <a:gd name="T8" fmla="*/ 254318 w 20000"/>
                  <a:gd name="T9" fmla="*/ 116845 h 20000"/>
                  <a:gd name="T10" fmla="*/ 302630 w 20000"/>
                  <a:gd name="T11" fmla="*/ 167638 h 20000"/>
                  <a:gd name="T12" fmla="*/ 336327 w 20000"/>
                  <a:gd name="T13" fmla="*/ 158109 h 20000"/>
                  <a:gd name="T14" fmla="*/ 416442 w 20000"/>
                  <a:gd name="T15" fmla="*/ 10806 h 20000"/>
                  <a:gd name="T16" fmla="*/ 507992 w 20000"/>
                  <a:gd name="T17" fmla="*/ 128274 h 20000"/>
                  <a:gd name="T18" fmla="*/ 557591 w 20000"/>
                  <a:gd name="T19" fmla="*/ 92087 h 20000"/>
                  <a:gd name="T20" fmla="*/ 584284 w 20000"/>
                  <a:gd name="T21" fmla="*/ 151133 h 20000"/>
                  <a:gd name="T22" fmla="*/ 659970 w 20000"/>
                  <a:gd name="T23" fmla="*/ 182244 h 20000"/>
                  <a:gd name="T24" fmla="*/ 663756 w 20000"/>
                  <a:gd name="T25" fmla="*/ 274331 h 20000"/>
                  <a:gd name="T26" fmla="*/ 756593 w 20000"/>
                  <a:gd name="T27" fmla="*/ 336553 h 20000"/>
                  <a:gd name="T28" fmla="*/ 707638 w 20000"/>
                  <a:gd name="T29" fmla="*/ 469250 h 20000"/>
                  <a:gd name="T30" fmla="*/ 655502 w 20000"/>
                  <a:gd name="T31" fmla="*/ 477533 h 20000"/>
                  <a:gd name="T32" fmla="*/ 608478 w 20000"/>
                  <a:gd name="T33" fmla="*/ 530226 h 20000"/>
                  <a:gd name="T34" fmla="*/ 564596 w 20000"/>
                  <a:gd name="T35" fmla="*/ 513721 h 20000"/>
                  <a:gd name="T36" fmla="*/ 497202 w 20000"/>
                  <a:gd name="T37" fmla="*/ 549908 h 20000"/>
                  <a:gd name="T38" fmla="*/ 439955 w 20000"/>
                  <a:gd name="T39" fmla="*/ 554361 h 20000"/>
                  <a:gd name="T40" fmla="*/ 412618 w 20000"/>
                  <a:gd name="T41" fmla="*/ 593102 h 20000"/>
                  <a:gd name="T42" fmla="*/ 317282 w 20000"/>
                  <a:gd name="T43" fmla="*/ 544832 h 20000"/>
                  <a:gd name="T44" fmla="*/ 262572 w 20000"/>
                  <a:gd name="T45" fmla="*/ 529603 h 20000"/>
                  <a:gd name="T46" fmla="*/ 250494 w 20000"/>
                  <a:gd name="T47" fmla="*/ 438792 h 20000"/>
                  <a:gd name="T48" fmla="*/ 279761 w 20000"/>
                  <a:gd name="T49" fmla="*/ 393699 h 20000"/>
                  <a:gd name="T50" fmla="*/ 244777 w 20000"/>
                  <a:gd name="T51" fmla="*/ 336553 h 20000"/>
                  <a:gd name="T52" fmla="*/ 166592 w 20000"/>
                  <a:gd name="T53" fmla="*/ 304165 h 20000"/>
                  <a:gd name="T54" fmla="*/ 133501 w 20000"/>
                  <a:gd name="T55" fmla="*/ 373394 h 20000"/>
                  <a:gd name="T56" fmla="*/ 61033 w 20000"/>
                  <a:gd name="T57" fmla="*/ 343529 h 20000"/>
                  <a:gd name="T58" fmla="*/ 0 w 20000"/>
                  <a:gd name="T59" fmla="*/ 227961 h 20000"/>
                  <a:gd name="T60" fmla="*/ 644 w 20000"/>
                  <a:gd name="T61" fmla="*/ 222884 h 200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0000"/>
                  <a:gd name="T94" fmla="*/ 0 h 20000"/>
                  <a:gd name="T95" fmla="*/ 20000 w 20000"/>
                  <a:gd name="T96" fmla="*/ 20000 h 2000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0000" h="20000">
                    <a:moveTo>
                      <a:pt x="17" y="7508"/>
                    </a:moveTo>
                    <a:lnTo>
                      <a:pt x="1763" y="5027"/>
                    </a:lnTo>
                    <a:lnTo>
                      <a:pt x="2401" y="0"/>
                    </a:lnTo>
                    <a:lnTo>
                      <a:pt x="4635" y="4235"/>
                    </a:lnTo>
                    <a:lnTo>
                      <a:pt x="6717" y="3936"/>
                    </a:lnTo>
                    <a:lnTo>
                      <a:pt x="7993" y="5647"/>
                    </a:lnTo>
                    <a:lnTo>
                      <a:pt x="8883" y="5326"/>
                    </a:lnTo>
                    <a:lnTo>
                      <a:pt x="10999" y="364"/>
                    </a:lnTo>
                    <a:lnTo>
                      <a:pt x="13417" y="4321"/>
                    </a:lnTo>
                    <a:lnTo>
                      <a:pt x="14727" y="3102"/>
                    </a:lnTo>
                    <a:lnTo>
                      <a:pt x="15432" y="5091"/>
                    </a:lnTo>
                    <a:lnTo>
                      <a:pt x="17431" y="6139"/>
                    </a:lnTo>
                    <a:lnTo>
                      <a:pt x="17531" y="9241"/>
                    </a:lnTo>
                    <a:lnTo>
                      <a:pt x="19983" y="11337"/>
                    </a:lnTo>
                    <a:lnTo>
                      <a:pt x="18690" y="15807"/>
                    </a:lnTo>
                    <a:lnTo>
                      <a:pt x="17313" y="16086"/>
                    </a:lnTo>
                    <a:lnTo>
                      <a:pt x="16071" y="17861"/>
                    </a:lnTo>
                    <a:lnTo>
                      <a:pt x="14912" y="17305"/>
                    </a:lnTo>
                    <a:lnTo>
                      <a:pt x="13132" y="18524"/>
                    </a:lnTo>
                    <a:lnTo>
                      <a:pt x="11620" y="18674"/>
                    </a:lnTo>
                    <a:lnTo>
                      <a:pt x="10898" y="19979"/>
                    </a:lnTo>
                    <a:lnTo>
                      <a:pt x="8380" y="18353"/>
                    </a:lnTo>
                    <a:lnTo>
                      <a:pt x="6935" y="17840"/>
                    </a:lnTo>
                    <a:lnTo>
                      <a:pt x="6616" y="14781"/>
                    </a:lnTo>
                    <a:lnTo>
                      <a:pt x="7389" y="13262"/>
                    </a:lnTo>
                    <a:lnTo>
                      <a:pt x="6465" y="11337"/>
                    </a:lnTo>
                    <a:lnTo>
                      <a:pt x="4400" y="10246"/>
                    </a:lnTo>
                    <a:lnTo>
                      <a:pt x="3526" y="12578"/>
                    </a:lnTo>
                    <a:lnTo>
                      <a:pt x="1612" y="11572"/>
                    </a:lnTo>
                    <a:lnTo>
                      <a:pt x="0" y="7679"/>
                    </a:lnTo>
                    <a:lnTo>
                      <a:pt x="17" y="7508"/>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67" name="Allier">
                <a:hlinkHover r:id="" action="ppaction://macro?name=Affichage_nom_dept"/>
              </p:cNvPr>
              <p:cNvSpPr>
                <a:spLocks/>
              </p:cNvSpPr>
              <p:nvPr/>
            </p:nvSpPr>
            <p:spPr bwMode="auto">
              <a:xfrm>
                <a:off x="4673600" y="3657600"/>
                <a:ext cx="819150" cy="590550"/>
              </a:xfrm>
              <a:custGeom>
                <a:avLst/>
                <a:gdLst>
                  <a:gd name="T0" fmla="*/ 5079 w 20000"/>
                  <a:gd name="T1" fmla="*/ 258809 h 20000"/>
                  <a:gd name="T2" fmla="*/ 14622 w 20000"/>
                  <a:gd name="T3" fmla="*/ 306377 h 20000"/>
                  <a:gd name="T4" fmla="*/ 99076 w 20000"/>
                  <a:gd name="T5" fmla="*/ 353946 h 20000"/>
                  <a:gd name="T6" fmla="*/ 135897 w 20000"/>
                  <a:gd name="T7" fmla="*/ 447194 h 20000"/>
                  <a:gd name="T8" fmla="*/ 167639 w 20000"/>
                  <a:gd name="T9" fmla="*/ 461160 h 20000"/>
                  <a:gd name="T10" fmla="*/ 215887 w 20000"/>
                  <a:gd name="T11" fmla="*/ 392657 h 20000"/>
                  <a:gd name="T12" fmla="*/ 250824 w 20000"/>
                  <a:gd name="T13" fmla="*/ 407243 h 20000"/>
                  <a:gd name="T14" fmla="*/ 259097 w 20000"/>
                  <a:gd name="T15" fmla="*/ 378041 h 20000"/>
                  <a:gd name="T16" fmla="*/ 306690 w 20000"/>
                  <a:gd name="T17" fmla="*/ 373611 h 20000"/>
                  <a:gd name="T18" fmla="*/ 328930 w 20000"/>
                  <a:gd name="T19" fmla="*/ 461781 h 20000"/>
                  <a:gd name="T20" fmla="*/ 427351 w 20000"/>
                  <a:gd name="T21" fmla="*/ 501111 h 20000"/>
                  <a:gd name="T22" fmla="*/ 556899 w 20000"/>
                  <a:gd name="T23" fmla="*/ 501111 h 20000"/>
                  <a:gd name="T24" fmla="*/ 564517 w 20000"/>
                  <a:gd name="T25" fmla="*/ 537902 h 20000"/>
                  <a:gd name="T26" fmla="*/ 622923 w 20000"/>
                  <a:gd name="T27" fmla="*/ 529015 h 20000"/>
                  <a:gd name="T28" fmla="*/ 672481 w 20000"/>
                  <a:gd name="T29" fmla="*/ 589930 h 20000"/>
                  <a:gd name="T30" fmla="*/ 673751 w 20000"/>
                  <a:gd name="T31" fmla="*/ 584851 h 20000"/>
                  <a:gd name="T32" fmla="*/ 735310 w 20000"/>
                  <a:gd name="T33" fmla="*/ 551869 h 20000"/>
                  <a:gd name="T34" fmla="*/ 710572 w 20000"/>
                  <a:gd name="T35" fmla="*/ 390117 h 20000"/>
                  <a:gd name="T36" fmla="*/ 770247 w 20000"/>
                  <a:gd name="T37" fmla="*/ 355865 h 20000"/>
                  <a:gd name="T38" fmla="*/ 818495 w 20000"/>
                  <a:gd name="T39" fmla="*/ 322854 h 20000"/>
                  <a:gd name="T40" fmla="*/ 818495 w 20000"/>
                  <a:gd name="T41" fmla="*/ 241683 h 20000"/>
                  <a:gd name="T42" fmla="*/ 693411 w 20000"/>
                  <a:gd name="T43" fmla="*/ 175718 h 20000"/>
                  <a:gd name="T44" fmla="*/ 638159 w 20000"/>
                  <a:gd name="T45" fmla="*/ 37411 h 20000"/>
                  <a:gd name="T46" fmla="*/ 642623 w 20000"/>
                  <a:gd name="T47" fmla="*/ 34252 h 20000"/>
                  <a:gd name="T48" fmla="*/ 561322 w 20000"/>
                  <a:gd name="T49" fmla="*/ 100866 h 20000"/>
                  <a:gd name="T50" fmla="*/ 528966 w 20000"/>
                  <a:gd name="T51" fmla="*/ 54537 h 20000"/>
                  <a:gd name="T52" fmla="*/ 438163 w 20000"/>
                  <a:gd name="T53" fmla="*/ 81821 h 20000"/>
                  <a:gd name="T54" fmla="*/ 358132 w 20000"/>
                  <a:gd name="T55" fmla="*/ 0 h 20000"/>
                  <a:gd name="T56" fmla="*/ 303536 w 20000"/>
                  <a:gd name="T57" fmla="*/ 3159 h 20000"/>
                  <a:gd name="T58" fmla="*/ 274333 w 20000"/>
                  <a:gd name="T59" fmla="*/ 46299 h 20000"/>
                  <a:gd name="T60" fmla="*/ 206999 w 20000"/>
                  <a:gd name="T61" fmla="*/ 37411 h 20000"/>
                  <a:gd name="T62" fmla="*/ 144129 w 20000"/>
                  <a:gd name="T63" fmla="*/ 90708 h 20000"/>
                  <a:gd name="T64" fmla="*/ 163830 w 20000"/>
                  <a:gd name="T65" fmla="*/ 164911 h 20000"/>
                  <a:gd name="T66" fmla="*/ 46978 w 20000"/>
                  <a:gd name="T67" fmla="*/ 187765 h 20000"/>
                  <a:gd name="T68" fmla="*/ 0 w 20000"/>
                  <a:gd name="T69" fmla="*/ 251811 h 20000"/>
                  <a:gd name="T70" fmla="*/ 5079 w 20000"/>
                  <a:gd name="T71" fmla="*/ 258809 h 200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0000"/>
                  <a:gd name="T109" fmla="*/ 0 h 20000"/>
                  <a:gd name="T110" fmla="*/ 20000 w 20000"/>
                  <a:gd name="T111" fmla="*/ 20000 h 2000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0000" h="20000">
                    <a:moveTo>
                      <a:pt x="124" y="8765"/>
                    </a:moveTo>
                    <a:lnTo>
                      <a:pt x="357" y="10376"/>
                    </a:lnTo>
                    <a:lnTo>
                      <a:pt x="2419" y="11987"/>
                    </a:lnTo>
                    <a:lnTo>
                      <a:pt x="3318" y="15145"/>
                    </a:lnTo>
                    <a:lnTo>
                      <a:pt x="4093" y="15618"/>
                    </a:lnTo>
                    <a:lnTo>
                      <a:pt x="5271" y="13298"/>
                    </a:lnTo>
                    <a:lnTo>
                      <a:pt x="6124" y="13792"/>
                    </a:lnTo>
                    <a:lnTo>
                      <a:pt x="6326" y="12803"/>
                    </a:lnTo>
                    <a:lnTo>
                      <a:pt x="7488" y="12653"/>
                    </a:lnTo>
                    <a:lnTo>
                      <a:pt x="8031" y="15639"/>
                    </a:lnTo>
                    <a:lnTo>
                      <a:pt x="10434" y="16971"/>
                    </a:lnTo>
                    <a:lnTo>
                      <a:pt x="13597" y="16971"/>
                    </a:lnTo>
                    <a:lnTo>
                      <a:pt x="13783" y="18217"/>
                    </a:lnTo>
                    <a:lnTo>
                      <a:pt x="15209" y="17916"/>
                    </a:lnTo>
                    <a:lnTo>
                      <a:pt x="16419" y="19979"/>
                    </a:lnTo>
                    <a:lnTo>
                      <a:pt x="16450" y="19807"/>
                    </a:lnTo>
                    <a:lnTo>
                      <a:pt x="17953" y="18690"/>
                    </a:lnTo>
                    <a:lnTo>
                      <a:pt x="17349" y="13212"/>
                    </a:lnTo>
                    <a:lnTo>
                      <a:pt x="18806" y="12052"/>
                    </a:lnTo>
                    <a:lnTo>
                      <a:pt x="19984" y="10934"/>
                    </a:lnTo>
                    <a:lnTo>
                      <a:pt x="19984" y="8185"/>
                    </a:lnTo>
                    <a:lnTo>
                      <a:pt x="16930" y="5951"/>
                    </a:lnTo>
                    <a:lnTo>
                      <a:pt x="15581" y="1267"/>
                    </a:lnTo>
                    <a:lnTo>
                      <a:pt x="15690" y="1160"/>
                    </a:lnTo>
                    <a:lnTo>
                      <a:pt x="13705" y="3416"/>
                    </a:lnTo>
                    <a:lnTo>
                      <a:pt x="12915" y="1847"/>
                    </a:lnTo>
                    <a:lnTo>
                      <a:pt x="10698" y="2771"/>
                    </a:lnTo>
                    <a:lnTo>
                      <a:pt x="8744" y="0"/>
                    </a:lnTo>
                    <a:lnTo>
                      <a:pt x="7411" y="107"/>
                    </a:lnTo>
                    <a:lnTo>
                      <a:pt x="6698" y="1568"/>
                    </a:lnTo>
                    <a:lnTo>
                      <a:pt x="5054" y="1267"/>
                    </a:lnTo>
                    <a:lnTo>
                      <a:pt x="3519" y="3072"/>
                    </a:lnTo>
                    <a:lnTo>
                      <a:pt x="4000" y="5585"/>
                    </a:lnTo>
                    <a:lnTo>
                      <a:pt x="1147" y="6359"/>
                    </a:lnTo>
                    <a:lnTo>
                      <a:pt x="0" y="8528"/>
                    </a:lnTo>
                    <a:lnTo>
                      <a:pt x="124" y="8765"/>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68" name="Ardèche">
                <a:hlinkHover r:id="" action="ppaction://macro?name=Affichage_nom_dept"/>
              </p:cNvPr>
              <p:cNvSpPr>
                <a:spLocks/>
              </p:cNvSpPr>
              <p:nvPr/>
            </p:nvSpPr>
            <p:spPr bwMode="auto">
              <a:xfrm>
                <a:off x="5432425" y="4632325"/>
                <a:ext cx="500063" cy="757238"/>
              </a:xfrm>
              <a:custGeom>
                <a:avLst/>
                <a:gdLst>
                  <a:gd name="T0" fmla="*/ 4451 w 20000"/>
                  <a:gd name="T1" fmla="*/ 460817 h 20000"/>
                  <a:gd name="T2" fmla="*/ 69359 w 20000"/>
                  <a:gd name="T3" fmla="*/ 623321 h 20000"/>
                  <a:gd name="T4" fmla="*/ 105613 w 20000"/>
                  <a:gd name="T5" fmla="*/ 662659 h 20000"/>
                  <a:gd name="T6" fmla="*/ 97337 w 20000"/>
                  <a:gd name="T7" fmla="*/ 721686 h 20000"/>
                  <a:gd name="T8" fmla="*/ 133617 w 20000"/>
                  <a:gd name="T9" fmla="*/ 707715 h 20000"/>
                  <a:gd name="T10" fmla="*/ 200400 w 20000"/>
                  <a:gd name="T11" fmla="*/ 756594 h 20000"/>
                  <a:gd name="T12" fmla="*/ 233479 w 20000"/>
                  <a:gd name="T13" fmla="*/ 705822 h 20000"/>
                  <a:gd name="T14" fmla="*/ 260858 w 20000"/>
                  <a:gd name="T15" fmla="*/ 698211 h 20000"/>
                  <a:gd name="T16" fmla="*/ 287561 w 20000"/>
                  <a:gd name="T17" fmla="*/ 740730 h 20000"/>
                  <a:gd name="T18" fmla="*/ 319390 w 20000"/>
                  <a:gd name="T19" fmla="*/ 702641 h 20000"/>
                  <a:gd name="T20" fmla="*/ 389374 w 20000"/>
                  <a:gd name="T21" fmla="*/ 745160 h 20000"/>
                  <a:gd name="T22" fmla="*/ 391899 w 20000"/>
                  <a:gd name="T23" fmla="*/ 742018 h 20000"/>
                  <a:gd name="T24" fmla="*/ 391899 w 20000"/>
                  <a:gd name="T25" fmla="*/ 707715 h 20000"/>
                  <a:gd name="T26" fmla="*/ 388724 w 20000"/>
                  <a:gd name="T27" fmla="*/ 703285 h 20000"/>
                  <a:gd name="T28" fmla="*/ 389374 w 20000"/>
                  <a:gd name="T29" fmla="*/ 691207 h 20000"/>
                  <a:gd name="T30" fmla="*/ 411627 w 20000"/>
                  <a:gd name="T31" fmla="*/ 547786 h 20000"/>
                  <a:gd name="T32" fmla="*/ 451082 w 20000"/>
                  <a:gd name="T33" fmla="*/ 484935 h 20000"/>
                  <a:gd name="T34" fmla="*/ 441531 w 20000"/>
                  <a:gd name="T35" fmla="*/ 406220 h 20000"/>
                  <a:gd name="T36" fmla="*/ 499438 w 20000"/>
                  <a:gd name="T37" fmla="*/ 290060 h 20000"/>
                  <a:gd name="T38" fmla="*/ 451082 w 20000"/>
                  <a:gd name="T39" fmla="*/ 45056 h 20000"/>
                  <a:gd name="T40" fmla="*/ 430079 w 20000"/>
                  <a:gd name="T41" fmla="*/ 0 h 20000"/>
                  <a:gd name="T42" fmla="*/ 361370 w 20000"/>
                  <a:gd name="T43" fmla="*/ 37445 h 20000"/>
                  <a:gd name="T44" fmla="*/ 349919 w 20000"/>
                  <a:gd name="T45" fmla="*/ 82501 h 20000"/>
                  <a:gd name="T46" fmla="*/ 301563 w 20000"/>
                  <a:gd name="T47" fmla="*/ 92042 h 20000"/>
                  <a:gd name="T48" fmla="*/ 285011 w 20000"/>
                  <a:gd name="T49" fmla="*/ 170757 h 20000"/>
                  <a:gd name="T50" fmla="*/ 246856 w 20000"/>
                  <a:gd name="T51" fmla="*/ 155499 h 20000"/>
                  <a:gd name="T52" fmla="*/ 250657 w 20000"/>
                  <a:gd name="T53" fmla="*/ 227247 h 20000"/>
                  <a:gd name="T54" fmla="*/ 209951 w 20000"/>
                  <a:gd name="T55" fmla="*/ 239287 h 20000"/>
                  <a:gd name="T56" fmla="*/ 213777 w 20000"/>
                  <a:gd name="T57" fmla="*/ 272946 h 20000"/>
                  <a:gd name="T58" fmla="*/ 175597 w 20000"/>
                  <a:gd name="T59" fmla="*/ 277376 h 20000"/>
                  <a:gd name="T60" fmla="*/ 141868 w 20000"/>
                  <a:gd name="T61" fmla="*/ 338940 h 20000"/>
                  <a:gd name="T62" fmla="*/ 80810 w 20000"/>
                  <a:gd name="T63" fmla="*/ 343407 h 20000"/>
                  <a:gd name="T64" fmla="*/ 0 w 20000"/>
                  <a:gd name="T65" fmla="*/ 428445 h 20000"/>
                  <a:gd name="T66" fmla="*/ 0 w 20000"/>
                  <a:gd name="T67" fmla="*/ 452563 h 20000"/>
                  <a:gd name="T68" fmla="*/ 4451 w 20000"/>
                  <a:gd name="T69" fmla="*/ 460817 h 200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000"/>
                  <a:gd name="T106" fmla="*/ 0 h 20000"/>
                  <a:gd name="T107" fmla="*/ 20000 w 20000"/>
                  <a:gd name="T108" fmla="*/ 20000 h 2000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000" h="20000">
                    <a:moveTo>
                      <a:pt x="178" y="12171"/>
                    </a:moveTo>
                    <a:lnTo>
                      <a:pt x="2774" y="16463"/>
                    </a:lnTo>
                    <a:lnTo>
                      <a:pt x="4224" y="17502"/>
                    </a:lnTo>
                    <a:lnTo>
                      <a:pt x="3893" y="19061"/>
                    </a:lnTo>
                    <a:lnTo>
                      <a:pt x="5344" y="18692"/>
                    </a:lnTo>
                    <a:lnTo>
                      <a:pt x="8015" y="19983"/>
                    </a:lnTo>
                    <a:lnTo>
                      <a:pt x="9338" y="18642"/>
                    </a:lnTo>
                    <a:lnTo>
                      <a:pt x="10433" y="18441"/>
                    </a:lnTo>
                    <a:lnTo>
                      <a:pt x="11501" y="19564"/>
                    </a:lnTo>
                    <a:lnTo>
                      <a:pt x="12774" y="18558"/>
                    </a:lnTo>
                    <a:lnTo>
                      <a:pt x="15573" y="19681"/>
                    </a:lnTo>
                    <a:lnTo>
                      <a:pt x="15674" y="19598"/>
                    </a:lnTo>
                    <a:lnTo>
                      <a:pt x="15674" y="18692"/>
                    </a:lnTo>
                    <a:lnTo>
                      <a:pt x="15547" y="18575"/>
                    </a:lnTo>
                    <a:lnTo>
                      <a:pt x="15573" y="18256"/>
                    </a:lnTo>
                    <a:lnTo>
                      <a:pt x="16463" y="14468"/>
                    </a:lnTo>
                    <a:lnTo>
                      <a:pt x="18041" y="12808"/>
                    </a:lnTo>
                    <a:lnTo>
                      <a:pt x="17659" y="10729"/>
                    </a:lnTo>
                    <a:lnTo>
                      <a:pt x="19975" y="7661"/>
                    </a:lnTo>
                    <a:lnTo>
                      <a:pt x="18041" y="1190"/>
                    </a:lnTo>
                    <a:lnTo>
                      <a:pt x="17201" y="0"/>
                    </a:lnTo>
                    <a:lnTo>
                      <a:pt x="14453" y="989"/>
                    </a:lnTo>
                    <a:lnTo>
                      <a:pt x="13995" y="2179"/>
                    </a:lnTo>
                    <a:lnTo>
                      <a:pt x="12061" y="2431"/>
                    </a:lnTo>
                    <a:lnTo>
                      <a:pt x="11399" y="4510"/>
                    </a:lnTo>
                    <a:lnTo>
                      <a:pt x="9873" y="4107"/>
                    </a:lnTo>
                    <a:lnTo>
                      <a:pt x="10025" y="6002"/>
                    </a:lnTo>
                    <a:lnTo>
                      <a:pt x="8397" y="6320"/>
                    </a:lnTo>
                    <a:lnTo>
                      <a:pt x="8550" y="7209"/>
                    </a:lnTo>
                    <a:lnTo>
                      <a:pt x="7023" y="7326"/>
                    </a:lnTo>
                    <a:lnTo>
                      <a:pt x="5674" y="8952"/>
                    </a:lnTo>
                    <a:lnTo>
                      <a:pt x="3232" y="9070"/>
                    </a:lnTo>
                    <a:lnTo>
                      <a:pt x="0" y="11316"/>
                    </a:lnTo>
                    <a:lnTo>
                      <a:pt x="0" y="11953"/>
                    </a:lnTo>
                    <a:lnTo>
                      <a:pt x="178" y="12171"/>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69" name="Cantal">
                <a:hlinkHover r:id="" action="ppaction://macro?name=Affichage_nom_dept"/>
              </p:cNvPr>
              <p:cNvSpPr>
                <a:spLocks/>
              </p:cNvSpPr>
              <p:nvPr/>
            </p:nvSpPr>
            <p:spPr bwMode="auto">
              <a:xfrm>
                <a:off x="4562475" y="4556125"/>
                <a:ext cx="628650" cy="587375"/>
              </a:xfrm>
              <a:custGeom>
                <a:avLst/>
                <a:gdLst>
                  <a:gd name="T0" fmla="*/ 2546 w 20000"/>
                  <a:gd name="T1" fmla="*/ 357741 h 20000"/>
                  <a:gd name="T2" fmla="*/ 48940 w 20000"/>
                  <a:gd name="T3" fmla="*/ 469401 h 20000"/>
                  <a:gd name="T4" fmla="*/ 24800 w 20000"/>
                  <a:gd name="T5" fmla="*/ 530928 h 20000"/>
                  <a:gd name="T6" fmla="*/ 64185 w 20000"/>
                  <a:gd name="T7" fmla="*/ 586729 h 20000"/>
                  <a:gd name="T8" fmla="*/ 120764 w 20000"/>
                  <a:gd name="T9" fmla="*/ 554394 h 20000"/>
                  <a:gd name="T10" fmla="*/ 198308 w 20000"/>
                  <a:gd name="T11" fmla="*/ 565818 h 20000"/>
                  <a:gd name="T12" fmla="*/ 260607 w 20000"/>
                  <a:gd name="T13" fmla="*/ 433864 h 20000"/>
                  <a:gd name="T14" fmla="*/ 324823 w 20000"/>
                  <a:gd name="T15" fmla="*/ 372337 h 20000"/>
                  <a:gd name="T16" fmla="*/ 339440 w 20000"/>
                  <a:gd name="T17" fmla="*/ 424995 h 20000"/>
                  <a:gd name="T18" fmla="*/ 383917 w 20000"/>
                  <a:gd name="T19" fmla="*/ 417389 h 20000"/>
                  <a:gd name="T20" fmla="*/ 420787 w 20000"/>
                  <a:gd name="T21" fmla="*/ 481442 h 20000"/>
                  <a:gd name="T22" fmla="*/ 441124 w 20000"/>
                  <a:gd name="T23" fmla="*/ 572779 h 20000"/>
                  <a:gd name="T24" fmla="*/ 446216 w 20000"/>
                  <a:gd name="T25" fmla="*/ 563263 h 20000"/>
                  <a:gd name="T26" fmla="*/ 501537 w 20000"/>
                  <a:gd name="T27" fmla="*/ 410399 h 20000"/>
                  <a:gd name="T28" fmla="*/ 540293 w 20000"/>
                  <a:gd name="T29" fmla="*/ 422440 h 20000"/>
                  <a:gd name="T30" fmla="*/ 566979 w 20000"/>
                  <a:gd name="T31" fmla="*/ 372983 h 20000"/>
                  <a:gd name="T32" fmla="*/ 628021 w 20000"/>
                  <a:gd name="T33" fmla="*/ 352689 h 20000"/>
                  <a:gd name="T34" fmla="*/ 589862 w 20000"/>
                  <a:gd name="T35" fmla="*/ 263232 h 20000"/>
                  <a:gd name="T36" fmla="*/ 621672 w 20000"/>
                  <a:gd name="T37" fmla="*/ 260706 h 20000"/>
                  <a:gd name="T38" fmla="*/ 559373 w 20000"/>
                  <a:gd name="T39" fmla="*/ 145258 h 20000"/>
                  <a:gd name="T40" fmla="*/ 491981 w 20000"/>
                  <a:gd name="T41" fmla="*/ 133217 h 20000"/>
                  <a:gd name="T42" fmla="*/ 493270 w 20000"/>
                  <a:gd name="T43" fmla="*/ 124964 h 20000"/>
                  <a:gd name="T44" fmla="*/ 504712 w 20000"/>
                  <a:gd name="T45" fmla="*/ 91337 h 20000"/>
                  <a:gd name="T46" fmla="*/ 457028 w 20000"/>
                  <a:gd name="T47" fmla="*/ 133217 h 20000"/>
                  <a:gd name="T48" fmla="*/ 396018 w 20000"/>
                  <a:gd name="T49" fmla="*/ 68517 h 20000"/>
                  <a:gd name="T50" fmla="*/ 312722 w 20000"/>
                  <a:gd name="T51" fmla="*/ 67225 h 20000"/>
                  <a:gd name="T52" fmla="*/ 301281 w 20000"/>
                  <a:gd name="T53" fmla="*/ 30455 h 20000"/>
                  <a:gd name="T54" fmla="*/ 215470 w 20000"/>
                  <a:gd name="T55" fmla="*/ 0 h 20000"/>
                  <a:gd name="T56" fmla="*/ 222479 w 20000"/>
                  <a:gd name="T57" fmla="*/ 68517 h 20000"/>
                  <a:gd name="T58" fmla="*/ 140472 w 20000"/>
                  <a:gd name="T59" fmla="*/ 44406 h 20000"/>
                  <a:gd name="T60" fmla="*/ 141100 w 20000"/>
                  <a:gd name="T61" fmla="*/ 94509 h 20000"/>
                  <a:gd name="T62" fmla="*/ 64185 w 20000"/>
                  <a:gd name="T63" fmla="*/ 175067 h 20000"/>
                  <a:gd name="T64" fmla="*/ 80090 w 20000"/>
                  <a:gd name="T65" fmla="*/ 209957 h 20000"/>
                  <a:gd name="T66" fmla="*/ 51486 w 20000"/>
                  <a:gd name="T67" fmla="*/ 268959 h 20000"/>
                  <a:gd name="T68" fmla="*/ 13987 w 20000"/>
                  <a:gd name="T69" fmla="*/ 286698 h 20000"/>
                  <a:gd name="T70" fmla="*/ 32407 w 20000"/>
                  <a:gd name="T71" fmla="*/ 335538 h 20000"/>
                  <a:gd name="T72" fmla="*/ 0 w 20000"/>
                  <a:gd name="T73" fmla="*/ 341265 h 20000"/>
                  <a:gd name="T74" fmla="*/ 2546 w 20000"/>
                  <a:gd name="T75" fmla="*/ 357741 h 200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000"/>
                  <a:gd name="T115" fmla="*/ 0 h 20000"/>
                  <a:gd name="T116" fmla="*/ 20000 w 20000"/>
                  <a:gd name="T117" fmla="*/ 20000 h 200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000" h="20000">
                    <a:moveTo>
                      <a:pt x="81" y="12181"/>
                    </a:moveTo>
                    <a:lnTo>
                      <a:pt x="1557" y="15983"/>
                    </a:lnTo>
                    <a:lnTo>
                      <a:pt x="789" y="18078"/>
                    </a:lnTo>
                    <a:lnTo>
                      <a:pt x="2042" y="19978"/>
                    </a:lnTo>
                    <a:lnTo>
                      <a:pt x="3842" y="18877"/>
                    </a:lnTo>
                    <a:lnTo>
                      <a:pt x="6309" y="19266"/>
                    </a:lnTo>
                    <a:lnTo>
                      <a:pt x="8291" y="14773"/>
                    </a:lnTo>
                    <a:lnTo>
                      <a:pt x="10334" y="12678"/>
                    </a:lnTo>
                    <a:lnTo>
                      <a:pt x="10799" y="14471"/>
                    </a:lnTo>
                    <a:lnTo>
                      <a:pt x="12214" y="14212"/>
                    </a:lnTo>
                    <a:lnTo>
                      <a:pt x="13387" y="16393"/>
                    </a:lnTo>
                    <a:lnTo>
                      <a:pt x="14034" y="19503"/>
                    </a:lnTo>
                    <a:lnTo>
                      <a:pt x="14196" y="19179"/>
                    </a:lnTo>
                    <a:lnTo>
                      <a:pt x="15956" y="13974"/>
                    </a:lnTo>
                    <a:lnTo>
                      <a:pt x="17189" y="14384"/>
                    </a:lnTo>
                    <a:lnTo>
                      <a:pt x="18038" y="12700"/>
                    </a:lnTo>
                    <a:lnTo>
                      <a:pt x="19980" y="12009"/>
                    </a:lnTo>
                    <a:lnTo>
                      <a:pt x="18766" y="8963"/>
                    </a:lnTo>
                    <a:lnTo>
                      <a:pt x="19778" y="8877"/>
                    </a:lnTo>
                    <a:lnTo>
                      <a:pt x="17796" y="4946"/>
                    </a:lnTo>
                    <a:lnTo>
                      <a:pt x="15652" y="4536"/>
                    </a:lnTo>
                    <a:lnTo>
                      <a:pt x="15693" y="4255"/>
                    </a:lnTo>
                    <a:lnTo>
                      <a:pt x="16057" y="3110"/>
                    </a:lnTo>
                    <a:lnTo>
                      <a:pt x="14540" y="4536"/>
                    </a:lnTo>
                    <a:lnTo>
                      <a:pt x="12599" y="2333"/>
                    </a:lnTo>
                    <a:lnTo>
                      <a:pt x="9949" y="2289"/>
                    </a:lnTo>
                    <a:lnTo>
                      <a:pt x="9585" y="1037"/>
                    </a:lnTo>
                    <a:lnTo>
                      <a:pt x="6855" y="0"/>
                    </a:lnTo>
                    <a:lnTo>
                      <a:pt x="7078" y="2333"/>
                    </a:lnTo>
                    <a:lnTo>
                      <a:pt x="4469" y="1512"/>
                    </a:lnTo>
                    <a:lnTo>
                      <a:pt x="4489" y="3218"/>
                    </a:lnTo>
                    <a:lnTo>
                      <a:pt x="2042" y="5961"/>
                    </a:lnTo>
                    <a:lnTo>
                      <a:pt x="2548" y="7149"/>
                    </a:lnTo>
                    <a:lnTo>
                      <a:pt x="1638" y="9158"/>
                    </a:lnTo>
                    <a:lnTo>
                      <a:pt x="445" y="9762"/>
                    </a:lnTo>
                    <a:lnTo>
                      <a:pt x="1031" y="11425"/>
                    </a:lnTo>
                    <a:lnTo>
                      <a:pt x="0" y="11620"/>
                    </a:lnTo>
                    <a:lnTo>
                      <a:pt x="81" y="12181"/>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70" name="Haute-Loire">
                <a:hlinkHover r:id="" action="ppaction://macro?name=Affichage_nom_dept"/>
              </p:cNvPr>
              <p:cNvSpPr>
                <a:spLocks/>
              </p:cNvSpPr>
              <p:nvPr/>
            </p:nvSpPr>
            <p:spPr bwMode="auto">
              <a:xfrm>
                <a:off x="5054600" y="4597400"/>
                <a:ext cx="679450" cy="465138"/>
              </a:xfrm>
              <a:custGeom>
                <a:avLst/>
                <a:gdLst>
                  <a:gd name="T0" fmla="*/ 1902 w 20000"/>
                  <a:gd name="T1" fmla="*/ 83236 h 20000"/>
                  <a:gd name="T2" fmla="*/ 12672 w 20000"/>
                  <a:gd name="T3" fmla="*/ 49560 h 20000"/>
                  <a:gd name="T4" fmla="*/ 131202 w 20000"/>
                  <a:gd name="T5" fmla="*/ 0 h 20000"/>
                  <a:gd name="T6" fmla="*/ 198399 w 20000"/>
                  <a:gd name="T7" fmla="*/ 0 h 20000"/>
                  <a:gd name="T8" fmla="*/ 259856 w 20000"/>
                  <a:gd name="T9" fmla="*/ 58468 h 20000"/>
                  <a:gd name="T10" fmla="*/ 288393 w 20000"/>
                  <a:gd name="T11" fmla="*/ 27955 h 20000"/>
                  <a:gd name="T12" fmla="*/ 392960 w 20000"/>
                  <a:gd name="T13" fmla="*/ 47025 h 20000"/>
                  <a:gd name="T14" fmla="*/ 474732 w 20000"/>
                  <a:gd name="T15" fmla="*/ 57189 h 20000"/>
                  <a:gd name="T16" fmla="*/ 525419 w 20000"/>
                  <a:gd name="T17" fmla="*/ 19699 h 20000"/>
                  <a:gd name="T18" fmla="*/ 603386 w 20000"/>
                  <a:gd name="T19" fmla="*/ 34955 h 20000"/>
                  <a:gd name="T20" fmla="*/ 610995 w 20000"/>
                  <a:gd name="T21" fmla="*/ 95958 h 20000"/>
                  <a:gd name="T22" fmla="*/ 678805 w 20000"/>
                  <a:gd name="T23" fmla="*/ 127076 h 20000"/>
                  <a:gd name="T24" fmla="*/ 662328 w 20000"/>
                  <a:gd name="T25" fmla="*/ 205870 h 20000"/>
                  <a:gd name="T26" fmla="*/ 624313 w 20000"/>
                  <a:gd name="T27" fmla="*/ 190637 h 20000"/>
                  <a:gd name="T28" fmla="*/ 628118 w 20000"/>
                  <a:gd name="T29" fmla="*/ 262431 h 20000"/>
                  <a:gd name="T30" fmla="*/ 587554 w 20000"/>
                  <a:gd name="T31" fmla="*/ 274501 h 20000"/>
                  <a:gd name="T32" fmla="*/ 591359 w 20000"/>
                  <a:gd name="T33" fmla="*/ 308828 h 20000"/>
                  <a:gd name="T34" fmla="*/ 553310 w 20000"/>
                  <a:gd name="T35" fmla="*/ 312642 h 20000"/>
                  <a:gd name="T36" fmla="*/ 519745 w 20000"/>
                  <a:gd name="T37" fmla="*/ 374273 h 20000"/>
                  <a:gd name="T38" fmla="*/ 458867 w 20000"/>
                  <a:gd name="T39" fmla="*/ 378715 h 20000"/>
                  <a:gd name="T40" fmla="*/ 378386 w 20000"/>
                  <a:gd name="T41" fmla="*/ 464510 h 20000"/>
                  <a:gd name="T42" fmla="*/ 272527 w 20000"/>
                  <a:gd name="T43" fmla="*/ 372994 h 20000"/>
                  <a:gd name="T44" fmla="*/ 190790 w 20000"/>
                  <a:gd name="T45" fmla="*/ 422555 h 20000"/>
                  <a:gd name="T46" fmla="*/ 135652 w 20000"/>
                  <a:gd name="T47" fmla="*/ 311363 h 20000"/>
                  <a:gd name="T48" fmla="*/ 98248 w 20000"/>
                  <a:gd name="T49" fmla="*/ 221778 h 20000"/>
                  <a:gd name="T50" fmla="*/ 129299 w 20000"/>
                  <a:gd name="T51" fmla="*/ 218592 h 20000"/>
                  <a:gd name="T52" fmla="*/ 67198 w 20000"/>
                  <a:gd name="T53" fmla="*/ 103586 h 20000"/>
                  <a:gd name="T54" fmla="*/ 0 w 20000"/>
                  <a:gd name="T55" fmla="*/ 91493 h 20000"/>
                  <a:gd name="T56" fmla="*/ 1902 w 20000"/>
                  <a:gd name="T57" fmla="*/ 83236 h 200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000"/>
                  <a:gd name="T88" fmla="*/ 0 h 20000"/>
                  <a:gd name="T89" fmla="*/ 20000 w 20000"/>
                  <a:gd name="T90" fmla="*/ 20000 h 200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000" h="20000">
                    <a:moveTo>
                      <a:pt x="56" y="3579"/>
                    </a:moveTo>
                    <a:lnTo>
                      <a:pt x="373" y="2131"/>
                    </a:lnTo>
                    <a:lnTo>
                      <a:pt x="3862" y="0"/>
                    </a:lnTo>
                    <a:lnTo>
                      <a:pt x="5840" y="0"/>
                    </a:lnTo>
                    <a:lnTo>
                      <a:pt x="7649" y="2514"/>
                    </a:lnTo>
                    <a:lnTo>
                      <a:pt x="8489" y="1202"/>
                    </a:lnTo>
                    <a:lnTo>
                      <a:pt x="11567" y="2022"/>
                    </a:lnTo>
                    <a:lnTo>
                      <a:pt x="13974" y="2459"/>
                    </a:lnTo>
                    <a:lnTo>
                      <a:pt x="15466" y="847"/>
                    </a:lnTo>
                    <a:lnTo>
                      <a:pt x="17761" y="1503"/>
                    </a:lnTo>
                    <a:lnTo>
                      <a:pt x="17985" y="4126"/>
                    </a:lnTo>
                    <a:lnTo>
                      <a:pt x="19981" y="5464"/>
                    </a:lnTo>
                    <a:lnTo>
                      <a:pt x="19496" y="8852"/>
                    </a:lnTo>
                    <a:lnTo>
                      <a:pt x="18377" y="8197"/>
                    </a:lnTo>
                    <a:lnTo>
                      <a:pt x="18489" y="11284"/>
                    </a:lnTo>
                    <a:lnTo>
                      <a:pt x="17295" y="11803"/>
                    </a:lnTo>
                    <a:lnTo>
                      <a:pt x="17407" y="13279"/>
                    </a:lnTo>
                    <a:lnTo>
                      <a:pt x="16287" y="13443"/>
                    </a:lnTo>
                    <a:lnTo>
                      <a:pt x="15299" y="16093"/>
                    </a:lnTo>
                    <a:lnTo>
                      <a:pt x="13507" y="16284"/>
                    </a:lnTo>
                    <a:lnTo>
                      <a:pt x="11138" y="19973"/>
                    </a:lnTo>
                    <a:lnTo>
                      <a:pt x="8022" y="16038"/>
                    </a:lnTo>
                    <a:lnTo>
                      <a:pt x="5616" y="18169"/>
                    </a:lnTo>
                    <a:lnTo>
                      <a:pt x="3993" y="13388"/>
                    </a:lnTo>
                    <a:lnTo>
                      <a:pt x="2892" y="9536"/>
                    </a:lnTo>
                    <a:lnTo>
                      <a:pt x="3806" y="9399"/>
                    </a:lnTo>
                    <a:lnTo>
                      <a:pt x="1978" y="4454"/>
                    </a:lnTo>
                    <a:lnTo>
                      <a:pt x="0" y="3934"/>
                    </a:lnTo>
                    <a:lnTo>
                      <a:pt x="56" y="3579"/>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71" name="Puy-de-Dôme">
                <a:hlinkHover r:id="" action="ppaction://macro?name=Affichage_nom_dept"/>
              </p:cNvPr>
              <p:cNvSpPr>
                <a:spLocks/>
              </p:cNvSpPr>
              <p:nvPr/>
            </p:nvSpPr>
            <p:spPr bwMode="auto">
              <a:xfrm>
                <a:off x="4722813" y="4030663"/>
                <a:ext cx="766762" cy="658812"/>
              </a:xfrm>
              <a:custGeom>
                <a:avLst/>
                <a:gdLst>
                  <a:gd name="T0" fmla="*/ 6978 w 20000"/>
                  <a:gd name="T1" fmla="*/ 277623 h 20000"/>
                  <a:gd name="T2" fmla="*/ 108535 w 20000"/>
                  <a:gd name="T3" fmla="*/ 185521 h 20000"/>
                  <a:gd name="T4" fmla="*/ 86337 w 20000"/>
                  <a:gd name="T5" fmla="*/ 73688 h 20000"/>
                  <a:gd name="T6" fmla="*/ 118043 w 20000"/>
                  <a:gd name="T7" fmla="*/ 87029 h 20000"/>
                  <a:gd name="T8" fmla="*/ 166311 w 20000"/>
                  <a:gd name="T9" fmla="*/ 19073 h 20000"/>
                  <a:gd name="T10" fmla="*/ 201198 w 20000"/>
                  <a:gd name="T11" fmla="*/ 33039 h 20000"/>
                  <a:gd name="T12" fmla="*/ 209479 w 20000"/>
                  <a:gd name="T13" fmla="*/ 4447 h 20000"/>
                  <a:gd name="T14" fmla="*/ 257057 w 20000"/>
                  <a:gd name="T15" fmla="*/ 0 h 20000"/>
                  <a:gd name="T16" fmla="*/ 279293 w 20000"/>
                  <a:gd name="T17" fmla="*/ 88314 h 20000"/>
                  <a:gd name="T18" fmla="*/ 377669 w 20000"/>
                  <a:gd name="T19" fmla="*/ 127052 h 20000"/>
                  <a:gd name="T20" fmla="*/ 507136 w 20000"/>
                  <a:gd name="T21" fmla="*/ 127052 h 20000"/>
                  <a:gd name="T22" fmla="*/ 514766 w 20000"/>
                  <a:gd name="T23" fmla="*/ 163912 h 20000"/>
                  <a:gd name="T24" fmla="*/ 573155 w 20000"/>
                  <a:gd name="T25" fmla="*/ 155644 h 20000"/>
                  <a:gd name="T26" fmla="*/ 622687 w 20000"/>
                  <a:gd name="T27" fmla="*/ 215991 h 20000"/>
                  <a:gd name="T28" fmla="*/ 653128 w 20000"/>
                  <a:gd name="T29" fmla="*/ 247120 h 20000"/>
                  <a:gd name="T30" fmla="*/ 623952 w 20000"/>
                  <a:gd name="T31" fmla="*/ 313825 h 20000"/>
                  <a:gd name="T32" fmla="*/ 766110 w 20000"/>
                  <a:gd name="T33" fmla="*/ 517760 h 20000"/>
                  <a:gd name="T34" fmla="*/ 724245 w 20000"/>
                  <a:gd name="T35" fmla="*/ 613716 h 20000"/>
                  <a:gd name="T36" fmla="*/ 618854 w 20000"/>
                  <a:gd name="T37" fmla="*/ 594644 h 20000"/>
                  <a:gd name="T38" fmla="*/ 590943 w 20000"/>
                  <a:gd name="T39" fmla="*/ 624521 h 20000"/>
                  <a:gd name="T40" fmla="*/ 529372 w 20000"/>
                  <a:gd name="T41" fmla="*/ 566677 h 20000"/>
                  <a:gd name="T42" fmla="*/ 462089 w 20000"/>
                  <a:gd name="T43" fmla="*/ 566677 h 20000"/>
                  <a:gd name="T44" fmla="*/ 343394 w 20000"/>
                  <a:gd name="T45" fmla="*/ 616253 h 20000"/>
                  <a:gd name="T46" fmla="*/ 295165 w 20000"/>
                  <a:gd name="T47" fmla="*/ 658186 h 20000"/>
                  <a:gd name="T48" fmla="*/ 234859 w 20000"/>
                  <a:gd name="T49" fmla="*/ 592733 h 20000"/>
                  <a:gd name="T50" fmla="*/ 151704 w 20000"/>
                  <a:gd name="T51" fmla="*/ 592107 h 20000"/>
                  <a:gd name="T52" fmla="*/ 140279 w 20000"/>
                  <a:gd name="T53" fmla="*/ 555247 h 20000"/>
                  <a:gd name="T54" fmla="*/ 54593 w 20000"/>
                  <a:gd name="T55" fmla="*/ 524777 h 20000"/>
                  <a:gd name="T56" fmla="*/ 47616 w 20000"/>
                  <a:gd name="T57" fmla="*/ 347523 h 20000"/>
                  <a:gd name="T58" fmla="*/ 0 w 20000"/>
                  <a:gd name="T59" fmla="*/ 284607 h 20000"/>
                  <a:gd name="T60" fmla="*/ 6978 w 20000"/>
                  <a:gd name="T61" fmla="*/ 277623 h 200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0000"/>
                  <a:gd name="T94" fmla="*/ 0 h 20000"/>
                  <a:gd name="T95" fmla="*/ 20000 w 20000"/>
                  <a:gd name="T96" fmla="*/ 20000 h 2000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0000" h="20000">
                    <a:moveTo>
                      <a:pt x="182" y="8428"/>
                    </a:moveTo>
                    <a:lnTo>
                      <a:pt x="2831" y="5632"/>
                    </a:lnTo>
                    <a:lnTo>
                      <a:pt x="2252" y="2237"/>
                    </a:lnTo>
                    <a:lnTo>
                      <a:pt x="3079" y="2642"/>
                    </a:lnTo>
                    <a:lnTo>
                      <a:pt x="4338" y="579"/>
                    </a:lnTo>
                    <a:lnTo>
                      <a:pt x="5248" y="1003"/>
                    </a:lnTo>
                    <a:lnTo>
                      <a:pt x="5464" y="135"/>
                    </a:lnTo>
                    <a:lnTo>
                      <a:pt x="6705" y="0"/>
                    </a:lnTo>
                    <a:lnTo>
                      <a:pt x="7285" y="2681"/>
                    </a:lnTo>
                    <a:lnTo>
                      <a:pt x="9851" y="3857"/>
                    </a:lnTo>
                    <a:lnTo>
                      <a:pt x="13228" y="3857"/>
                    </a:lnTo>
                    <a:lnTo>
                      <a:pt x="13427" y="4976"/>
                    </a:lnTo>
                    <a:lnTo>
                      <a:pt x="14950" y="4725"/>
                    </a:lnTo>
                    <a:lnTo>
                      <a:pt x="16242" y="6557"/>
                    </a:lnTo>
                    <a:lnTo>
                      <a:pt x="17036" y="7502"/>
                    </a:lnTo>
                    <a:lnTo>
                      <a:pt x="16275" y="9527"/>
                    </a:lnTo>
                    <a:lnTo>
                      <a:pt x="19983" y="15718"/>
                    </a:lnTo>
                    <a:lnTo>
                      <a:pt x="18891" y="18631"/>
                    </a:lnTo>
                    <a:lnTo>
                      <a:pt x="16142" y="18052"/>
                    </a:lnTo>
                    <a:lnTo>
                      <a:pt x="15414" y="18959"/>
                    </a:lnTo>
                    <a:lnTo>
                      <a:pt x="13808" y="17203"/>
                    </a:lnTo>
                    <a:lnTo>
                      <a:pt x="12053" y="17203"/>
                    </a:lnTo>
                    <a:lnTo>
                      <a:pt x="8957" y="18708"/>
                    </a:lnTo>
                    <a:lnTo>
                      <a:pt x="7699" y="19981"/>
                    </a:lnTo>
                    <a:lnTo>
                      <a:pt x="6126" y="17994"/>
                    </a:lnTo>
                    <a:lnTo>
                      <a:pt x="3957" y="17975"/>
                    </a:lnTo>
                    <a:lnTo>
                      <a:pt x="3659" y="16856"/>
                    </a:lnTo>
                    <a:lnTo>
                      <a:pt x="1424" y="15931"/>
                    </a:lnTo>
                    <a:lnTo>
                      <a:pt x="1242" y="10550"/>
                    </a:lnTo>
                    <a:lnTo>
                      <a:pt x="0" y="8640"/>
                    </a:lnTo>
                    <a:lnTo>
                      <a:pt x="182" y="8428"/>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72" name="Rhône">
                <a:hlinkHover r:id="" action="ppaction://macro?name=Affichage_nom_dept"/>
              </p:cNvPr>
              <p:cNvSpPr>
                <a:spLocks/>
              </p:cNvSpPr>
              <p:nvPr/>
            </p:nvSpPr>
            <p:spPr bwMode="auto">
              <a:xfrm>
                <a:off x="5613400" y="3987800"/>
                <a:ext cx="439738" cy="581025"/>
              </a:xfrm>
              <a:custGeom>
                <a:avLst/>
                <a:gdLst>
                  <a:gd name="T0" fmla="*/ 638 w 20000"/>
                  <a:gd name="T1" fmla="*/ 222736 h 20000"/>
                  <a:gd name="T2" fmla="*/ 71699 w 20000"/>
                  <a:gd name="T3" fmla="*/ 309919 h 20000"/>
                  <a:gd name="T4" fmla="*/ 59650 w 20000"/>
                  <a:gd name="T5" fmla="*/ 435304 h 20000"/>
                  <a:gd name="T6" fmla="*/ 110418 w 20000"/>
                  <a:gd name="T7" fmla="*/ 494481 h 20000"/>
                  <a:gd name="T8" fmla="*/ 214482 w 20000"/>
                  <a:gd name="T9" fmla="*/ 511651 h 20000"/>
                  <a:gd name="T10" fmla="*/ 194804 w 20000"/>
                  <a:gd name="T11" fmla="*/ 555576 h 20000"/>
                  <a:gd name="T12" fmla="*/ 250013 w 20000"/>
                  <a:gd name="T13" fmla="*/ 580386 h 20000"/>
                  <a:gd name="T14" fmla="*/ 303947 w 20000"/>
                  <a:gd name="T15" fmla="*/ 532016 h 20000"/>
                  <a:gd name="T16" fmla="*/ 259533 w 20000"/>
                  <a:gd name="T17" fmla="*/ 493842 h 20000"/>
                  <a:gd name="T18" fmla="*/ 380088 w 20000"/>
                  <a:gd name="T19" fmla="*/ 472199 h 20000"/>
                  <a:gd name="T20" fmla="*/ 439100 w 20000"/>
                  <a:gd name="T21" fmla="*/ 404742 h 20000"/>
                  <a:gd name="T22" fmla="*/ 389608 w 20000"/>
                  <a:gd name="T23" fmla="*/ 359567 h 20000"/>
                  <a:gd name="T24" fmla="*/ 409286 w 20000"/>
                  <a:gd name="T25" fmla="*/ 335368 h 20000"/>
                  <a:gd name="T26" fmla="*/ 320437 w 20000"/>
                  <a:gd name="T27" fmla="*/ 341730 h 20000"/>
                  <a:gd name="T28" fmla="*/ 298868 w 20000"/>
                  <a:gd name="T29" fmla="*/ 275551 h 20000"/>
                  <a:gd name="T30" fmla="*/ 231610 w 20000"/>
                  <a:gd name="T31" fmla="*/ 250741 h 20000"/>
                  <a:gd name="T32" fmla="*/ 249375 w 20000"/>
                  <a:gd name="T33" fmla="*/ 87822 h 20000"/>
                  <a:gd name="T34" fmla="*/ 222727 w 20000"/>
                  <a:gd name="T35" fmla="*/ 82738 h 20000"/>
                  <a:gd name="T36" fmla="*/ 203049 w 20000"/>
                  <a:gd name="T37" fmla="*/ 0 h 20000"/>
                  <a:gd name="T38" fmla="*/ 173235 w 20000"/>
                  <a:gd name="T39" fmla="*/ 28005 h 20000"/>
                  <a:gd name="T40" fmla="*/ 81857 w 20000"/>
                  <a:gd name="T41" fmla="*/ 5084 h 20000"/>
                  <a:gd name="T42" fmla="*/ 63454 w 20000"/>
                  <a:gd name="T43" fmla="*/ 59177 h 20000"/>
                  <a:gd name="T44" fmla="*/ 89465 w 20000"/>
                  <a:gd name="T45" fmla="*/ 94823 h 20000"/>
                  <a:gd name="T46" fmla="*/ 31727 w 20000"/>
                  <a:gd name="T47" fmla="*/ 122190 h 20000"/>
                  <a:gd name="T48" fmla="*/ 0 w 20000"/>
                  <a:gd name="T49" fmla="*/ 180728 h 20000"/>
                  <a:gd name="T50" fmla="*/ 29814 w 20000"/>
                  <a:gd name="T51" fmla="*/ 203649 h 20000"/>
                  <a:gd name="T52" fmla="*/ 0 w 20000"/>
                  <a:gd name="T53" fmla="*/ 215735 h 20000"/>
                  <a:gd name="T54" fmla="*/ 638 w 20000"/>
                  <a:gd name="T55" fmla="*/ 222736 h 200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0000"/>
                  <a:gd name="T85" fmla="*/ 0 h 20000"/>
                  <a:gd name="T86" fmla="*/ 20000 w 20000"/>
                  <a:gd name="T87" fmla="*/ 20000 h 2000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0000" h="20000">
                    <a:moveTo>
                      <a:pt x="29" y="7667"/>
                    </a:moveTo>
                    <a:lnTo>
                      <a:pt x="3261" y="10668"/>
                    </a:lnTo>
                    <a:lnTo>
                      <a:pt x="2713" y="14984"/>
                    </a:lnTo>
                    <a:lnTo>
                      <a:pt x="5022" y="17021"/>
                    </a:lnTo>
                    <a:lnTo>
                      <a:pt x="9755" y="17612"/>
                    </a:lnTo>
                    <a:lnTo>
                      <a:pt x="8860" y="19124"/>
                    </a:lnTo>
                    <a:lnTo>
                      <a:pt x="11371" y="19978"/>
                    </a:lnTo>
                    <a:lnTo>
                      <a:pt x="13824" y="18313"/>
                    </a:lnTo>
                    <a:lnTo>
                      <a:pt x="11804" y="16999"/>
                    </a:lnTo>
                    <a:lnTo>
                      <a:pt x="17287" y="16254"/>
                    </a:lnTo>
                    <a:lnTo>
                      <a:pt x="19971" y="13932"/>
                    </a:lnTo>
                    <a:lnTo>
                      <a:pt x="17720" y="12377"/>
                    </a:lnTo>
                    <a:lnTo>
                      <a:pt x="18615" y="11544"/>
                    </a:lnTo>
                    <a:lnTo>
                      <a:pt x="14574" y="11763"/>
                    </a:lnTo>
                    <a:lnTo>
                      <a:pt x="13593" y="9485"/>
                    </a:lnTo>
                    <a:lnTo>
                      <a:pt x="10534" y="8631"/>
                    </a:lnTo>
                    <a:lnTo>
                      <a:pt x="11342" y="3023"/>
                    </a:lnTo>
                    <a:lnTo>
                      <a:pt x="10130" y="2848"/>
                    </a:lnTo>
                    <a:lnTo>
                      <a:pt x="9235" y="0"/>
                    </a:lnTo>
                    <a:lnTo>
                      <a:pt x="7879" y="964"/>
                    </a:lnTo>
                    <a:lnTo>
                      <a:pt x="3723" y="175"/>
                    </a:lnTo>
                    <a:lnTo>
                      <a:pt x="2886" y="2037"/>
                    </a:lnTo>
                    <a:lnTo>
                      <a:pt x="4069" y="3264"/>
                    </a:lnTo>
                    <a:lnTo>
                      <a:pt x="1443" y="4206"/>
                    </a:lnTo>
                    <a:lnTo>
                      <a:pt x="0" y="6221"/>
                    </a:lnTo>
                    <a:lnTo>
                      <a:pt x="1356" y="7010"/>
                    </a:lnTo>
                    <a:lnTo>
                      <a:pt x="0" y="7426"/>
                    </a:lnTo>
                    <a:lnTo>
                      <a:pt x="29" y="7667"/>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73" name="Haute-Savoie">
                <a:hlinkHover r:id="" action="ppaction://macro?name=Affichage_nom_dept"/>
              </p:cNvPr>
              <p:cNvSpPr>
                <a:spLocks/>
              </p:cNvSpPr>
              <p:nvPr/>
            </p:nvSpPr>
            <p:spPr bwMode="auto">
              <a:xfrm>
                <a:off x="6350000" y="3902075"/>
                <a:ext cx="596900" cy="495300"/>
              </a:xfrm>
              <a:custGeom>
                <a:avLst/>
                <a:gdLst>
                  <a:gd name="T0" fmla="*/ 5730 w 20000"/>
                  <a:gd name="T1" fmla="*/ 262261 h 20000"/>
                  <a:gd name="T2" fmla="*/ 15281 w 20000"/>
                  <a:gd name="T3" fmla="*/ 327022 h 20000"/>
                  <a:gd name="T4" fmla="*/ 99921 w 20000"/>
                  <a:gd name="T5" fmla="*/ 452754 h 20000"/>
                  <a:gd name="T6" fmla="*/ 178801 w 20000"/>
                  <a:gd name="T7" fmla="*/ 443863 h 20000"/>
                  <a:gd name="T8" fmla="*/ 227807 w 20000"/>
                  <a:gd name="T9" fmla="*/ 494656 h 20000"/>
                  <a:gd name="T10" fmla="*/ 260905 w 20000"/>
                  <a:gd name="T11" fmla="*/ 485146 h 20000"/>
                  <a:gd name="T12" fmla="*/ 341725 w 20000"/>
                  <a:gd name="T13" fmla="*/ 338463 h 20000"/>
                  <a:gd name="T14" fmla="*/ 433349 w 20000"/>
                  <a:gd name="T15" fmla="*/ 455305 h 20000"/>
                  <a:gd name="T16" fmla="*/ 482982 w 20000"/>
                  <a:gd name="T17" fmla="*/ 419098 h 20000"/>
                  <a:gd name="T18" fmla="*/ 489995 w 20000"/>
                  <a:gd name="T19" fmla="*/ 378459 h 20000"/>
                  <a:gd name="T20" fmla="*/ 549178 w 20000"/>
                  <a:gd name="T21" fmla="*/ 368924 h 20000"/>
                  <a:gd name="T22" fmla="*/ 596273 w 20000"/>
                  <a:gd name="T23" fmla="*/ 313698 h 20000"/>
                  <a:gd name="T24" fmla="*/ 541538 w 20000"/>
                  <a:gd name="T25" fmla="*/ 220978 h 20000"/>
                  <a:gd name="T26" fmla="*/ 508439 w 20000"/>
                  <a:gd name="T27" fmla="*/ 231132 h 20000"/>
                  <a:gd name="T28" fmla="*/ 519900 w 20000"/>
                  <a:gd name="T29" fmla="*/ 181602 h 20000"/>
                  <a:gd name="T30" fmla="*/ 470894 w 20000"/>
                  <a:gd name="T31" fmla="*/ 172711 h 20000"/>
                  <a:gd name="T32" fmla="*/ 499546 w 20000"/>
                  <a:gd name="T33" fmla="*/ 73651 h 20000"/>
                  <a:gd name="T34" fmla="*/ 453733 w 20000"/>
                  <a:gd name="T35" fmla="*/ 32393 h 20000"/>
                  <a:gd name="T36" fmla="*/ 466447 w 20000"/>
                  <a:gd name="T37" fmla="*/ 1907 h 20000"/>
                  <a:gd name="T38" fmla="*/ 327071 w 20000"/>
                  <a:gd name="T39" fmla="*/ 0 h 20000"/>
                  <a:gd name="T40" fmla="*/ 269829 w 20000"/>
                  <a:gd name="T41" fmla="*/ 43809 h 20000"/>
                  <a:gd name="T42" fmla="*/ 239894 w 20000"/>
                  <a:gd name="T43" fmla="*/ 24121 h 20000"/>
                  <a:gd name="T44" fmla="*/ 203006 w 20000"/>
                  <a:gd name="T45" fmla="*/ 88906 h 20000"/>
                  <a:gd name="T46" fmla="*/ 232284 w 20000"/>
                  <a:gd name="T47" fmla="*/ 123181 h 20000"/>
                  <a:gd name="T48" fmla="*/ 155910 w 20000"/>
                  <a:gd name="T49" fmla="*/ 181602 h 20000"/>
                  <a:gd name="T50" fmla="*/ 69987 w 20000"/>
                  <a:gd name="T51" fmla="*/ 192399 h 20000"/>
                  <a:gd name="T52" fmla="*/ 8267 w 20000"/>
                  <a:gd name="T53" fmla="*/ 214638 h 20000"/>
                  <a:gd name="T54" fmla="*/ 0 w 20000"/>
                  <a:gd name="T55" fmla="*/ 255278 h 20000"/>
                  <a:gd name="T56" fmla="*/ 5730 w 20000"/>
                  <a:gd name="T57" fmla="*/ 262261 h 200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000"/>
                  <a:gd name="T88" fmla="*/ 0 h 20000"/>
                  <a:gd name="T89" fmla="*/ 20000 w 20000"/>
                  <a:gd name="T90" fmla="*/ 20000 h 200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000" h="20000">
                    <a:moveTo>
                      <a:pt x="192" y="10590"/>
                    </a:moveTo>
                    <a:lnTo>
                      <a:pt x="512" y="13205"/>
                    </a:lnTo>
                    <a:lnTo>
                      <a:pt x="3348" y="18282"/>
                    </a:lnTo>
                    <a:lnTo>
                      <a:pt x="5991" y="17923"/>
                    </a:lnTo>
                    <a:lnTo>
                      <a:pt x="7633" y="19974"/>
                    </a:lnTo>
                    <a:lnTo>
                      <a:pt x="8742" y="19590"/>
                    </a:lnTo>
                    <a:lnTo>
                      <a:pt x="11450" y="13667"/>
                    </a:lnTo>
                    <a:lnTo>
                      <a:pt x="14520" y="18385"/>
                    </a:lnTo>
                    <a:lnTo>
                      <a:pt x="16183" y="16923"/>
                    </a:lnTo>
                    <a:lnTo>
                      <a:pt x="16418" y="15282"/>
                    </a:lnTo>
                    <a:lnTo>
                      <a:pt x="18401" y="14897"/>
                    </a:lnTo>
                    <a:lnTo>
                      <a:pt x="19979" y="12667"/>
                    </a:lnTo>
                    <a:lnTo>
                      <a:pt x="18145" y="8923"/>
                    </a:lnTo>
                    <a:lnTo>
                      <a:pt x="17036" y="9333"/>
                    </a:lnTo>
                    <a:lnTo>
                      <a:pt x="17420" y="7333"/>
                    </a:lnTo>
                    <a:lnTo>
                      <a:pt x="15778" y="6974"/>
                    </a:lnTo>
                    <a:lnTo>
                      <a:pt x="16738" y="2974"/>
                    </a:lnTo>
                    <a:lnTo>
                      <a:pt x="15203" y="1308"/>
                    </a:lnTo>
                    <a:lnTo>
                      <a:pt x="15629" y="77"/>
                    </a:lnTo>
                    <a:lnTo>
                      <a:pt x="10959" y="0"/>
                    </a:lnTo>
                    <a:lnTo>
                      <a:pt x="9041" y="1769"/>
                    </a:lnTo>
                    <a:lnTo>
                      <a:pt x="8038" y="974"/>
                    </a:lnTo>
                    <a:lnTo>
                      <a:pt x="6802" y="3590"/>
                    </a:lnTo>
                    <a:lnTo>
                      <a:pt x="7783" y="4974"/>
                    </a:lnTo>
                    <a:lnTo>
                      <a:pt x="5224" y="7333"/>
                    </a:lnTo>
                    <a:lnTo>
                      <a:pt x="2345" y="7769"/>
                    </a:lnTo>
                    <a:lnTo>
                      <a:pt x="277" y="8667"/>
                    </a:lnTo>
                    <a:lnTo>
                      <a:pt x="0" y="10308"/>
                    </a:lnTo>
                    <a:lnTo>
                      <a:pt x="192" y="10590"/>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grpSp>
        <p:sp>
          <p:nvSpPr>
            <p:cNvPr id="130" name="Paris">
              <a:hlinkHover r:id="" action="ppaction://macro?name=Affichage_nom_dept"/>
            </p:cNvPr>
            <p:cNvSpPr>
              <a:spLocks/>
            </p:cNvSpPr>
            <p:nvPr/>
          </p:nvSpPr>
          <p:spPr bwMode="auto">
            <a:xfrm>
              <a:off x="4492013" y="2585398"/>
              <a:ext cx="78067" cy="43496"/>
            </a:xfrm>
            <a:custGeom>
              <a:avLst/>
              <a:gdLst>
                <a:gd name="T0" fmla="*/ 1909 w 20000"/>
                <a:gd name="T1" fmla="*/ 34367 h 20000"/>
                <a:gd name="T2" fmla="*/ 46497 w 20000"/>
                <a:gd name="T3" fmla="*/ 58111 h 20000"/>
                <a:gd name="T4" fmla="*/ 105725 w 20000"/>
                <a:gd name="T5" fmla="*/ 56863 h 20000"/>
                <a:gd name="T6" fmla="*/ 87255 w 20000"/>
                <a:gd name="T7" fmla="*/ 36241 h 20000"/>
                <a:gd name="T8" fmla="*/ 43944 w 20000"/>
                <a:gd name="T9" fmla="*/ 0 h 20000"/>
                <a:gd name="T10" fmla="*/ 0 w 20000"/>
                <a:gd name="T11" fmla="*/ 27495 h 20000"/>
                <a:gd name="T12" fmla="*/ 1909 w 20000"/>
                <a:gd name="T13" fmla="*/ 34367 h 20000"/>
                <a:gd name="T14" fmla="*/ 0 60000 65536"/>
                <a:gd name="T15" fmla="*/ 0 60000 65536"/>
                <a:gd name="T16" fmla="*/ 0 60000 65536"/>
                <a:gd name="T17" fmla="*/ 0 60000 65536"/>
                <a:gd name="T18" fmla="*/ 0 60000 65536"/>
                <a:gd name="T19" fmla="*/ 0 60000 65536"/>
                <a:gd name="T20" fmla="*/ 0 60000 65536"/>
                <a:gd name="T21" fmla="*/ 0 w 20000"/>
                <a:gd name="T22" fmla="*/ 0 h 20000"/>
                <a:gd name="T23" fmla="*/ 20000 w 20000"/>
                <a:gd name="T24" fmla="*/ 20000 h 20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00" h="20000">
                  <a:moveTo>
                    <a:pt x="359" y="11702"/>
                  </a:moveTo>
                  <a:lnTo>
                    <a:pt x="8743" y="19787"/>
                  </a:lnTo>
                  <a:lnTo>
                    <a:pt x="19880" y="19362"/>
                  </a:lnTo>
                  <a:lnTo>
                    <a:pt x="16407" y="12340"/>
                  </a:lnTo>
                  <a:lnTo>
                    <a:pt x="8263" y="0"/>
                  </a:lnTo>
                  <a:lnTo>
                    <a:pt x="0" y="9362"/>
                  </a:lnTo>
                  <a:lnTo>
                    <a:pt x="359" y="11702"/>
                  </a:lnTo>
                  <a:close/>
                </a:path>
              </a:pathLst>
            </a:custGeom>
            <a:solidFill>
              <a:schemeClr val="accent5">
                <a:lumMod val="75000"/>
              </a:schemeClr>
            </a:solidFill>
            <a:ln w="0">
              <a:solidFill>
                <a:schemeClr val="accent3">
                  <a:lumMod val="20000"/>
                  <a:lumOff val="80000"/>
                </a:schemeClr>
              </a:solidFill>
              <a:round/>
              <a:headEnd/>
              <a:tailEnd/>
            </a:ln>
          </p:spPr>
          <p:txBody>
            <a:bodyPr lIns="131773" tIns="65885" rIns="131773" bIns="65885"/>
            <a:lstStyle/>
            <a:p>
              <a:pPr>
                <a:defRPr/>
              </a:pPr>
              <a:endParaRPr lang="fr-FR" sz="2400">
                <a:solidFill>
                  <a:srgbClr val="000000"/>
                </a:solidFill>
                <a:latin typeface="Arial" charset="0"/>
                <a:cs typeface="Arial"/>
              </a:endParaRPr>
            </a:p>
          </p:txBody>
        </p:sp>
        <p:sp>
          <p:nvSpPr>
            <p:cNvPr id="131" name="Seine-et-Marne">
              <a:hlinkHover r:id="" action="ppaction://macro?name=Affichage_nom_dept"/>
            </p:cNvPr>
            <p:cNvSpPr>
              <a:spLocks/>
            </p:cNvSpPr>
            <p:nvPr/>
          </p:nvSpPr>
          <p:spPr bwMode="auto">
            <a:xfrm>
              <a:off x="4545005" y="2480372"/>
              <a:ext cx="389327" cy="497548"/>
            </a:xfrm>
            <a:custGeom>
              <a:avLst/>
              <a:gdLst>
                <a:gd name="T0" fmla="*/ 1897 w 20000"/>
                <a:gd name="T1" fmla="*/ 542043 h 20000"/>
                <a:gd name="T2" fmla="*/ 58977 w 20000"/>
                <a:gd name="T3" fmla="*/ 623276 h 20000"/>
                <a:gd name="T4" fmla="*/ 27907 w 20000"/>
                <a:gd name="T5" fmla="*/ 674046 h 20000"/>
                <a:gd name="T6" fmla="*/ 247345 w 20000"/>
                <a:gd name="T7" fmla="*/ 648037 h 20000"/>
                <a:gd name="T8" fmla="*/ 296835 w 20000"/>
                <a:gd name="T9" fmla="*/ 589002 h 20000"/>
                <a:gd name="T10" fmla="*/ 296835 w 20000"/>
                <a:gd name="T11" fmla="*/ 518564 h 20000"/>
                <a:gd name="T12" fmla="*/ 462355 w 20000"/>
                <a:gd name="T13" fmla="*/ 495052 h 20000"/>
                <a:gd name="T14" fmla="*/ 459825 w 20000"/>
                <a:gd name="T15" fmla="*/ 453187 h 20000"/>
                <a:gd name="T16" fmla="*/ 449679 w 20000"/>
                <a:gd name="T17" fmla="*/ 435409 h 20000"/>
                <a:gd name="T18" fmla="*/ 526418 w 20000"/>
                <a:gd name="T19" fmla="*/ 341459 h 20000"/>
                <a:gd name="T20" fmla="*/ 480749 w 20000"/>
                <a:gd name="T21" fmla="*/ 328775 h 20000"/>
                <a:gd name="T22" fmla="*/ 487100 w 20000"/>
                <a:gd name="T23" fmla="*/ 259586 h 20000"/>
                <a:gd name="T24" fmla="*/ 457295 w 20000"/>
                <a:gd name="T25" fmla="*/ 246902 h 20000"/>
                <a:gd name="T26" fmla="*/ 456004 w 20000"/>
                <a:gd name="T27" fmla="*/ 240560 h 20000"/>
                <a:gd name="T28" fmla="*/ 494057 w 20000"/>
                <a:gd name="T29" fmla="*/ 180884 h 20000"/>
                <a:gd name="T30" fmla="*/ 395762 w 20000"/>
                <a:gd name="T31" fmla="*/ 121241 h 20000"/>
                <a:gd name="T32" fmla="*/ 349460 w 20000"/>
                <a:gd name="T33" fmla="*/ 66659 h 20000"/>
                <a:gd name="T34" fmla="*/ 349460 w 20000"/>
                <a:gd name="T35" fmla="*/ 12043 h 20000"/>
                <a:gd name="T36" fmla="*/ 312040 w 20000"/>
                <a:gd name="T37" fmla="*/ 0 h 20000"/>
                <a:gd name="T38" fmla="*/ 271457 w 20000"/>
                <a:gd name="T39" fmla="*/ 29180 h 20000"/>
                <a:gd name="T40" fmla="*/ 93868 w 20000"/>
                <a:gd name="T41" fmla="*/ 22838 h 20000"/>
                <a:gd name="T42" fmla="*/ 76738 w 20000"/>
                <a:gd name="T43" fmla="*/ 71078 h 20000"/>
                <a:gd name="T44" fmla="*/ 93235 w 20000"/>
                <a:gd name="T45" fmla="*/ 207534 h 20000"/>
                <a:gd name="T46" fmla="*/ 84987 w 20000"/>
                <a:gd name="T47" fmla="*/ 287518 h 20000"/>
                <a:gd name="T48" fmla="*/ 47566 w 20000"/>
                <a:gd name="T49" fmla="*/ 406195 h 20000"/>
                <a:gd name="T50" fmla="*/ 64695 w 20000"/>
                <a:gd name="T51" fmla="*/ 483649 h 20000"/>
                <a:gd name="T52" fmla="*/ 0 w 20000"/>
                <a:gd name="T53" fmla="*/ 531889 h 20000"/>
                <a:gd name="T54" fmla="*/ 1897 w 20000"/>
                <a:gd name="T55" fmla="*/ 542043 h 200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0000"/>
                <a:gd name="T85" fmla="*/ 0 h 20000"/>
                <a:gd name="T86" fmla="*/ 20000 w 20000"/>
                <a:gd name="T87" fmla="*/ 20000 h 2000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0000" h="20000">
                  <a:moveTo>
                    <a:pt x="72" y="16068"/>
                  </a:moveTo>
                  <a:lnTo>
                    <a:pt x="2238" y="18476"/>
                  </a:lnTo>
                  <a:lnTo>
                    <a:pt x="1059" y="19981"/>
                  </a:lnTo>
                  <a:lnTo>
                    <a:pt x="9386" y="19210"/>
                  </a:lnTo>
                  <a:lnTo>
                    <a:pt x="11264" y="17460"/>
                  </a:lnTo>
                  <a:lnTo>
                    <a:pt x="11264" y="15372"/>
                  </a:lnTo>
                  <a:lnTo>
                    <a:pt x="17545" y="14675"/>
                  </a:lnTo>
                  <a:lnTo>
                    <a:pt x="17449" y="13434"/>
                  </a:lnTo>
                  <a:lnTo>
                    <a:pt x="17064" y="12907"/>
                  </a:lnTo>
                  <a:lnTo>
                    <a:pt x="19976" y="10122"/>
                  </a:lnTo>
                  <a:lnTo>
                    <a:pt x="18243" y="9746"/>
                  </a:lnTo>
                  <a:lnTo>
                    <a:pt x="18484" y="7695"/>
                  </a:lnTo>
                  <a:lnTo>
                    <a:pt x="17353" y="7319"/>
                  </a:lnTo>
                  <a:lnTo>
                    <a:pt x="17304" y="7131"/>
                  </a:lnTo>
                  <a:lnTo>
                    <a:pt x="18748" y="5362"/>
                  </a:lnTo>
                  <a:lnTo>
                    <a:pt x="15018" y="3594"/>
                  </a:lnTo>
                  <a:lnTo>
                    <a:pt x="13261" y="1976"/>
                  </a:lnTo>
                  <a:lnTo>
                    <a:pt x="13261" y="357"/>
                  </a:lnTo>
                  <a:lnTo>
                    <a:pt x="11841" y="0"/>
                  </a:lnTo>
                  <a:lnTo>
                    <a:pt x="10301" y="865"/>
                  </a:lnTo>
                  <a:lnTo>
                    <a:pt x="3562" y="677"/>
                  </a:lnTo>
                  <a:lnTo>
                    <a:pt x="2912" y="2107"/>
                  </a:lnTo>
                  <a:lnTo>
                    <a:pt x="3538" y="6152"/>
                  </a:lnTo>
                  <a:lnTo>
                    <a:pt x="3225" y="8523"/>
                  </a:lnTo>
                  <a:lnTo>
                    <a:pt x="1805" y="12041"/>
                  </a:lnTo>
                  <a:lnTo>
                    <a:pt x="2455" y="14337"/>
                  </a:lnTo>
                  <a:lnTo>
                    <a:pt x="0" y="15767"/>
                  </a:lnTo>
                  <a:lnTo>
                    <a:pt x="72" y="16068"/>
                  </a:lnTo>
                  <a:close/>
                </a:path>
              </a:pathLst>
            </a:custGeom>
            <a:solidFill>
              <a:schemeClr val="accent5">
                <a:lumMod val="75000"/>
              </a:schemeClr>
            </a:solidFill>
            <a:ln w="0">
              <a:solidFill>
                <a:schemeClr val="accent3">
                  <a:lumMod val="20000"/>
                  <a:lumOff val="80000"/>
                </a:schemeClr>
              </a:solidFill>
              <a:round/>
              <a:headEnd/>
              <a:tailEnd/>
            </a:ln>
          </p:spPr>
          <p:txBody>
            <a:bodyPr lIns="131773" tIns="65885" rIns="131773" bIns="65885"/>
            <a:lstStyle/>
            <a:p>
              <a:pPr>
                <a:defRPr/>
              </a:pPr>
              <a:endParaRPr lang="fr-FR" sz="2400">
                <a:solidFill>
                  <a:srgbClr val="000000"/>
                </a:solidFill>
                <a:latin typeface="Arial" charset="0"/>
                <a:cs typeface="Arial"/>
              </a:endParaRPr>
            </a:p>
          </p:txBody>
        </p:sp>
        <p:sp>
          <p:nvSpPr>
            <p:cNvPr id="132" name="Yvelines">
              <a:hlinkHover r:id="" action="ppaction://macro?name=Affichage_nom_dept"/>
            </p:cNvPr>
            <p:cNvSpPr>
              <a:spLocks/>
            </p:cNvSpPr>
            <p:nvPr/>
          </p:nvSpPr>
          <p:spPr bwMode="auto">
            <a:xfrm>
              <a:off x="4235752" y="2490983"/>
              <a:ext cx="257216" cy="317200"/>
            </a:xfrm>
            <a:custGeom>
              <a:avLst/>
              <a:gdLst>
                <a:gd name="T0" fmla="*/ 1903 w 20000"/>
                <a:gd name="T1" fmla="*/ 15230 h 20000"/>
                <a:gd name="T2" fmla="*/ 75071 w 20000"/>
                <a:gd name="T3" fmla="*/ 0 h 20000"/>
                <a:gd name="T4" fmla="*/ 77603 w 20000"/>
                <a:gd name="T5" fmla="*/ 5700 h 20000"/>
                <a:gd name="T6" fmla="*/ 140591 w 20000"/>
                <a:gd name="T7" fmla="*/ 15230 h 20000"/>
                <a:gd name="T8" fmla="*/ 144415 w 20000"/>
                <a:gd name="T9" fmla="*/ 15230 h 20000"/>
                <a:gd name="T10" fmla="*/ 153321 w 20000"/>
                <a:gd name="T11" fmla="*/ 19037 h 20000"/>
                <a:gd name="T12" fmla="*/ 153949 w 20000"/>
                <a:gd name="T13" fmla="*/ 19037 h 20000"/>
                <a:gd name="T14" fmla="*/ 262741 w 20000"/>
                <a:gd name="T15" fmla="*/ 62187 h 20000"/>
                <a:gd name="T16" fmla="*/ 302817 w 20000"/>
                <a:gd name="T17" fmla="*/ 48851 h 20000"/>
                <a:gd name="T18" fmla="*/ 339069 w 20000"/>
                <a:gd name="T19" fmla="*/ 121191 h 20000"/>
                <a:gd name="T20" fmla="*/ 314901 w 20000"/>
                <a:gd name="T21" fmla="*/ 171332 h 20000"/>
                <a:gd name="T22" fmla="*/ 316176 w 20000"/>
                <a:gd name="T23" fmla="*/ 171332 h 20000"/>
                <a:gd name="T24" fmla="*/ 348621 w 20000"/>
                <a:gd name="T25" fmla="*/ 213214 h 20000"/>
                <a:gd name="T26" fmla="*/ 248107 w 20000"/>
                <a:gd name="T27" fmla="*/ 294416 h 20000"/>
                <a:gd name="T28" fmla="*/ 270372 w 20000"/>
                <a:gd name="T29" fmla="*/ 319175 h 20000"/>
                <a:gd name="T30" fmla="*/ 250011 w 20000"/>
                <a:gd name="T31" fmla="*/ 361680 h 20000"/>
                <a:gd name="T32" fmla="*/ 215662 w 20000"/>
                <a:gd name="T33" fmla="*/ 357873 h 20000"/>
                <a:gd name="T34" fmla="*/ 235377 w 20000"/>
                <a:gd name="T35" fmla="*/ 377555 h 20000"/>
                <a:gd name="T36" fmla="*/ 203578 w 20000"/>
                <a:gd name="T37" fmla="*/ 421974 h 20000"/>
                <a:gd name="T38" fmla="*/ 208031 w 20000"/>
                <a:gd name="T39" fmla="*/ 429589 h 20000"/>
                <a:gd name="T40" fmla="*/ 155224 w 20000"/>
                <a:gd name="T41" fmla="*/ 420705 h 20000"/>
                <a:gd name="T42" fmla="*/ 144415 w 20000"/>
                <a:gd name="T43" fmla="*/ 361680 h 20000"/>
                <a:gd name="T44" fmla="*/ 62341 w 20000"/>
                <a:gd name="T45" fmla="*/ 283639 h 20000"/>
                <a:gd name="T46" fmla="*/ 63616 w 20000"/>
                <a:gd name="T47" fmla="*/ 164987 h 20000"/>
                <a:gd name="T48" fmla="*/ 24168 w 20000"/>
                <a:gd name="T49" fmla="*/ 95808 h 20000"/>
                <a:gd name="T50" fmla="*/ 0 w 20000"/>
                <a:gd name="T51" fmla="*/ 19661 h 20000"/>
                <a:gd name="T52" fmla="*/ 1903 w 20000"/>
                <a:gd name="T53" fmla="*/ 15230 h 200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0000"/>
                <a:gd name="T82" fmla="*/ 0 h 20000"/>
                <a:gd name="T83" fmla="*/ 20000 w 20000"/>
                <a:gd name="T84" fmla="*/ 20000 h 2000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0000" h="20000">
                  <a:moveTo>
                    <a:pt x="109" y="708"/>
                  </a:moveTo>
                  <a:lnTo>
                    <a:pt x="4299" y="0"/>
                  </a:lnTo>
                  <a:lnTo>
                    <a:pt x="4444" y="265"/>
                  </a:lnTo>
                  <a:lnTo>
                    <a:pt x="8051" y="708"/>
                  </a:lnTo>
                  <a:lnTo>
                    <a:pt x="8270" y="708"/>
                  </a:lnTo>
                  <a:lnTo>
                    <a:pt x="8780" y="885"/>
                  </a:lnTo>
                  <a:lnTo>
                    <a:pt x="8816" y="885"/>
                  </a:lnTo>
                  <a:lnTo>
                    <a:pt x="15046" y="2891"/>
                  </a:lnTo>
                  <a:lnTo>
                    <a:pt x="17341" y="2271"/>
                  </a:lnTo>
                  <a:lnTo>
                    <a:pt x="19417" y="5634"/>
                  </a:lnTo>
                  <a:lnTo>
                    <a:pt x="18033" y="7965"/>
                  </a:lnTo>
                  <a:lnTo>
                    <a:pt x="18106" y="7965"/>
                  </a:lnTo>
                  <a:lnTo>
                    <a:pt x="19964" y="9912"/>
                  </a:lnTo>
                  <a:lnTo>
                    <a:pt x="14208" y="13687"/>
                  </a:lnTo>
                  <a:lnTo>
                    <a:pt x="15483" y="14838"/>
                  </a:lnTo>
                  <a:lnTo>
                    <a:pt x="14317" y="16814"/>
                  </a:lnTo>
                  <a:lnTo>
                    <a:pt x="12350" y="16637"/>
                  </a:lnTo>
                  <a:lnTo>
                    <a:pt x="13479" y="17552"/>
                  </a:lnTo>
                  <a:lnTo>
                    <a:pt x="11658" y="19617"/>
                  </a:lnTo>
                  <a:lnTo>
                    <a:pt x="11913" y="19971"/>
                  </a:lnTo>
                  <a:lnTo>
                    <a:pt x="8889" y="19558"/>
                  </a:lnTo>
                  <a:lnTo>
                    <a:pt x="8270" y="16814"/>
                  </a:lnTo>
                  <a:lnTo>
                    <a:pt x="3570" y="13186"/>
                  </a:lnTo>
                  <a:lnTo>
                    <a:pt x="3643" y="7670"/>
                  </a:lnTo>
                  <a:lnTo>
                    <a:pt x="1384" y="4454"/>
                  </a:lnTo>
                  <a:lnTo>
                    <a:pt x="0" y="914"/>
                  </a:lnTo>
                  <a:lnTo>
                    <a:pt x="109" y="708"/>
                  </a:lnTo>
                  <a:close/>
                </a:path>
              </a:pathLst>
            </a:custGeom>
            <a:solidFill>
              <a:schemeClr val="accent5">
                <a:lumMod val="75000"/>
              </a:schemeClr>
            </a:solidFill>
            <a:ln w="0">
              <a:solidFill>
                <a:schemeClr val="accent3">
                  <a:lumMod val="20000"/>
                  <a:lumOff val="80000"/>
                </a:schemeClr>
              </a:solidFill>
              <a:round/>
              <a:headEnd/>
              <a:tailEnd/>
            </a:ln>
          </p:spPr>
          <p:txBody>
            <a:bodyPr lIns="131773" tIns="65885" rIns="131773" bIns="65885"/>
            <a:lstStyle/>
            <a:p>
              <a:pPr>
                <a:defRPr/>
              </a:pPr>
              <a:endParaRPr lang="fr-FR" sz="2400">
                <a:solidFill>
                  <a:srgbClr val="000000"/>
                </a:solidFill>
                <a:latin typeface="Arial" charset="0"/>
                <a:cs typeface="Arial"/>
              </a:endParaRPr>
            </a:p>
          </p:txBody>
        </p:sp>
        <p:grpSp>
          <p:nvGrpSpPr>
            <p:cNvPr id="133" name="Groupe 132"/>
            <p:cNvGrpSpPr/>
            <p:nvPr/>
          </p:nvGrpSpPr>
          <p:grpSpPr>
            <a:xfrm>
              <a:off x="5188875" y="4472859"/>
              <a:ext cx="1443663" cy="1476421"/>
              <a:chOff x="5622925" y="4775200"/>
              <a:chExt cx="1958975" cy="2003425"/>
            </a:xfrm>
            <a:solidFill>
              <a:schemeClr val="accent1"/>
            </a:solidFill>
          </p:grpSpPr>
          <p:sp>
            <p:nvSpPr>
              <p:cNvPr id="154" name="Vaucluse">
                <a:hlinkHover r:id="" action="ppaction://macro?name=Affichage_nom_dept"/>
              </p:cNvPr>
              <p:cNvSpPr>
                <a:spLocks/>
              </p:cNvSpPr>
              <p:nvPr/>
            </p:nvSpPr>
            <p:spPr bwMode="auto">
              <a:xfrm>
                <a:off x="5821363" y="5340350"/>
                <a:ext cx="558800" cy="449263"/>
              </a:xfrm>
              <a:custGeom>
                <a:avLst/>
                <a:gdLst>
                  <a:gd name="T0" fmla="*/ 2543 w 20000"/>
                  <a:gd name="T1" fmla="*/ 34369 h 20000"/>
                  <a:gd name="T2" fmla="*/ 2543 w 20000"/>
                  <a:gd name="T3" fmla="*/ 0 h 20000"/>
                  <a:gd name="T4" fmla="*/ 77561 w 20000"/>
                  <a:gd name="T5" fmla="*/ 17813 h 20000"/>
                  <a:gd name="T6" fmla="*/ 88374 w 20000"/>
                  <a:gd name="T7" fmla="*/ 69366 h 20000"/>
                  <a:gd name="T8" fmla="*/ 255567 w 20000"/>
                  <a:gd name="T9" fmla="*/ 7009 h 20000"/>
                  <a:gd name="T10" fmla="*/ 256824 w 20000"/>
                  <a:gd name="T11" fmla="*/ 68715 h 20000"/>
                  <a:gd name="T12" fmla="*/ 352826 w 20000"/>
                  <a:gd name="T13" fmla="*/ 71905 h 20000"/>
                  <a:gd name="T14" fmla="*/ 422760 w 20000"/>
                  <a:gd name="T15" fmla="*/ 138732 h 20000"/>
                  <a:gd name="T16" fmla="*/ 424660 w 20000"/>
                  <a:gd name="T17" fmla="*/ 171821 h 20000"/>
                  <a:gd name="T18" fmla="*/ 431030 w 20000"/>
                  <a:gd name="T19" fmla="*/ 252621 h 20000"/>
                  <a:gd name="T20" fmla="*/ 476796 w 20000"/>
                  <a:gd name="T21" fmla="*/ 273624 h 20000"/>
                  <a:gd name="T22" fmla="*/ 451985 w 20000"/>
                  <a:gd name="T23" fmla="*/ 339800 h 20000"/>
                  <a:gd name="T24" fmla="*/ 502222 w 20000"/>
                  <a:gd name="T25" fmla="*/ 335352 h 20000"/>
                  <a:gd name="T26" fmla="*/ 558157 w 20000"/>
                  <a:gd name="T27" fmla="*/ 396452 h 20000"/>
                  <a:gd name="T28" fmla="*/ 556900 w 20000"/>
                  <a:gd name="T29" fmla="*/ 404090 h 20000"/>
                  <a:gd name="T30" fmla="*/ 482524 w 20000"/>
                  <a:gd name="T31" fmla="*/ 448634 h 20000"/>
                  <a:gd name="T32" fmla="*/ 427203 w 20000"/>
                  <a:gd name="T33" fmla="*/ 444815 h 20000"/>
                  <a:gd name="T34" fmla="*/ 335671 w 20000"/>
                  <a:gd name="T35" fmla="*/ 398990 h 20000"/>
                  <a:gd name="T36" fmla="*/ 274008 w 20000"/>
                  <a:gd name="T37" fmla="*/ 402809 h 20000"/>
                  <a:gd name="T38" fmla="*/ 169735 w 20000"/>
                  <a:gd name="T39" fmla="*/ 315630 h 20000"/>
                  <a:gd name="T40" fmla="*/ 52136 w 20000"/>
                  <a:gd name="T41" fmla="*/ 278723 h 20000"/>
                  <a:gd name="T42" fmla="*/ 99802 w 20000"/>
                  <a:gd name="T43" fmla="*/ 215085 h 20000"/>
                  <a:gd name="T44" fmla="*/ 30510 w 20000"/>
                  <a:gd name="T45" fmla="*/ 151447 h 20000"/>
                  <a:gd name="T46" fmla="*/ 39423 w 20000"/>
                  <a:gd name="T47" fmla="*/ 96097 h 20000"/>
                  <a:gd name="T48" fmla="*/ 0 w 20000"/>
                  <a:gd name="T49" fmla="*/ 37536 h 20000"/>
                  <a:gd name="T50" fmla="*/ 2543 w 20000"/>
                  <a:gd name="T51" fmla="*/ 34369 h 200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0000"/>
                  <a:gd name="T79" fmla="*/ 0 h 20000"/>
                  <a:gd name="T80" fmla="*/ 20000 w 20000"/>
                  <a:gd name="T81" fmla="*/ 20000 h 200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0000" h="20000">
                    <a:moveTo>
                      <a:pt x="91" y="1530"/>
                    </a:moveTo>
                    <a:lnTo>
                      <a:pt x="91" y="0"/>
                    </a:lnTo>
                    <a:lnTo>
                      <a:pt x="2776" y="793"/>
                    </a:lnTo>
                    <a:lnTo>
                      <a:pt x="3163" y="3088"/>
                    </a:lnTo>
                    <a:lnTo>
                      <a:pt x="9147" y="312"/>
                    </a:lnTo>
                    <a:lnTo>
                      <a:pt x="9192" y="3059"/>
                    </a:lnTo>
                    <a:lnTo>
                      <a:pt x="12628" y="3201"/>
                    </a:lnTo>
                    <a:lnTo>
                      <a:pt x="15131" y="6176"/>
                    </a:lnTo>
                    <a:lnTo>
                      <a:pt x="15199" y="7649"/>
                    </a:lnTo>
                    <a:lnTo>
                      <a:pt x="15427" y="11246"/>
                    </a:lnTo>
                    <a:lnTo>
                      <a:pt x="17065" y="12181"/>
                    </a:lnTo>
                    <a:lnTo>
                      <a:pt x="16177" y="15127"/>
                    </a:lnTo>
                    <a:lnTo>
                      <a:pt x="17975" y="14929"/>
                    </a:lnTo>
                    <a:lnTo>
                      <a:pt x="19977" y="17649"/>
                    </a:lnTo>
                    <a:lnTo>
                      <a:pt x="19932" y="17989"/>
                    </a:lnTo>
                    <a:lnTo>
                      <a:pt x="17270" y="19972"/>
                    </a:lnTo>
                    <a:lnTo>
                      <a:pt x="15290" y="19802"/>
                    </a:lnTo>
                    <a:lnTo>
                      <a:pt x="12014" y="17762"/>
                    </a:lnTo>
                    <a:lnTo>
                      <a:pt x="9807" y="17932"/>
                    </a:lnTo>
                    <a:lnTo>
                      <a:pt x="6075" y="14051"/>
                    </a:lnTo>
                    <a:lnTo>
                      <a:pt x="1866" y="12408"/>
                    </a:lnTo>
                    <a:lnTo>
                      <a:pt x="3572" y="9575"/>
                    </a:lnTo>
                    <a:lnTo>
                      <a:pt x="1092" y="6742"/>
                    </a:lnTo>
                    <a:lnTo>
                      <a:pt x="1411" y="4278"/>
                    </a:lnTo>
                    <a:lnTo>
                      <a:pt x="0" y="1671"/>
                    </a:lnTo>
                    <a:lnTo>
                      <a:pt x="91" y="1530"/>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55" name="Haute-Provence">
                <a:hlinkHover r:id="" action="ppaction://macro?name=Affichage_nom_dept"/>
              </p:cNvPr>
              <p:cNvSpPr>
                <a:spLocks/>
              </p:cNvSpPr>
              <p:nvPr/>
            </p:nvSpPr>
            <p:spPr bwMode="auto">
              <a:xfrm>
                <a:off x="6243638" y="5083175"/>
                <a:ext cx="719137" cy="692150"/>
              </a:xfrm>
              <a:custGeom>
                <a:avLst/>
                <a:gdLst>
                  <a:gd name="T0" fmla="*/ 1906 w 20000"/>
                  <a:gd name="T1" fmla="*/ 429271 h 20000"/>
                  <a:gd name="T2" fmla="*/ 8234 w 20000"/>
                  <a:gd name="T3" fmla="*/ 509284 h 20000"/>
                  <a:gd name="T4" fmla="*/ 53935 w 20000"/>
                  <a:gd name="T5" fmla="*/ 530844 h 20000"/>
                  <a:gd name="T6" fmla="*/ 29197 w 20000"/>
                  <a:gd name="T7" fmla="*/ 596253 h 20000"/>
                  <a:gd name="T8" fmla="*/ 79357 w 20000"/>
                  <a:gd name="T9" fmla="*/ 592446 h 20000"/>
                  <a:gd name="T10" fmla="*/ 135198 w 20000"/>
                  <a:gd name="T11" fmla="*/ 652767 h 20000"/>
                  <a:gd name="T12" fmla="*/ 217071 w 20000"/>
                  <a:gd name="T13" fmla="*/ 635636 h 20000"/>
                  <a:gd name="T14" fmla="*/ 268490 w 20000"/>
                  <a:gd name="T15" fmla="*/ 691527 h 20000"/>
                  <a:gd name="T16" fmla="*/ 359892 w 20000"/>
                  <a:gd name="T17" fmla="*/ 598814 h 20000"/>
                  <a:gd name="T18" fmla="*/ 427815 w 20000"/>
                  <a:gd name="T19" fmla="*/ 641969 h 20000"/>
                  <a:gd name="T20" fmla="*/ 471610 w 20000"/>
                  <a:gd name="T21" fmla="*/ 598156 h 20000"/>
                  <a:gd name="T22" fmla="*/ 568693 w 20000"/>
                  <a:gd name="T23" fmla="*/ 598814 h 20000"/>
                  <a:gd name="T24" fmla="*/ 604902 w 20000"/>
                  <a:gd name="T25" fmla="*/ 582929 h 20000"/>
                  <a:gd name="T26" fmla="*/ 583292 w 20000"/>
                  <a:gd name="T27" fmla="*/ 533405 h 20000"/>
                  <a:gd name="T28" fmla="*/ 718490 w 20000"/>
                  <a:gd name="T29" fmla="*/ 517520 h 20000"/>
                  <a:gd name="T30" fmla="*/ 615689 w 20000"/>
                  <a:gd name="T31" fmla="*/ 425465 h 20000"/>
                  <a:gd name="T32" fmla="*/ 583292 w 20000"/>
                  <a:gd name="T33" fmla="*/ 336558 h 20000"/>
                  <a:gd name="T34" fmla="*/ 677895 w 20000"/>
                  <a:gd name="T35" fmla="*/ 203215 h 20000"/>
                  <a:gd name="T36" fmla="*/ 702633 w 20000"/>
                  <a:gd name="T37" fmla="*/ 154938 h 20000"/>
                  <a:gd name="T38" fmla="*/ 655673 w 20000"/>
                  <a:gd name="T39" fmla="*/ 87003 h 20000"/>
                  <a:gd name="T40" fmla="*/ 692493 w 20000"/>
                  <a:gd name="T41" fmla="*/ 55234 h 20000"/>
                  <a:gd name="T42" fmla="*/ 696916 w 20000"/>
                  <a:gd name="T43" fmla="*/ 0 h 20000"/>
                  <a:gd name="T44" fmla="*/ 571246 w 20000"/>
                  <a:gd name="T45" fmla="*/ 84442 h 20000"/>
                  <a:gd name="T46" fmla="*/ 548414 w 20000"/>
                  <a:gd name="T47" fmla="*/ 150508 h 20000"/>
                  <a:gd name="T48" fmla="*/ 476680 w 20000"/>
                  <a:gd name="T49" fmla="*/ 151131 h 20000"/>
                  <a:gd name="T50" fmla="*/ 417028 w 20000"/>
                  <a:gd name="T51" fmla="*/ 102231 h 20000"/>
                  <a:gd name="T52" fmla="*/ 398618 w 20000"/>
                  <a:gd name="T53" fmla="*/ 143517 h 20000"/>
                  <a:gd name="T54" fmla="*/ 352916 w 20000"/>
                  <a:gd name="T55" fmla="*/ 146701 h 20000"/>
                  <a:gd name="T56" fmla="*/ 352916 w 20000"/>
                  <a:gd name="T57" fmla="*/ 202558 h 20000"/>
                  <a:gd name="T58" fmla="*/ 278630 w 20000"/>
                  <a:gd name="T59" fmla="*/ 138430 h 20000"/>
                  <a:gd name="T60" fmla="*/ 192333 w 20000"/>
                  <a:gd name="T61" fmla="*/ 248932 h 20000"/>
                  <a:gd name="T62" fmla="*/ 203120 w 20000"/>
                  <a:gd name="T63" fmla="*/ 299078 h 20000"/>
                  <a:gd name="T64" fmla="*/ 163136 w 20000"/>
                  <a:gd name="T65" fmla="*/ 266685 h 20000"/>
                  <a:gd name="T66" fmla="*/ 195497 w 20000"/>
                  <a:gd name="T67" fmla="*/ 338461 h 20000"/>
                  <a:gd name="T68" fmla="*/ 88849 w 20000"/>
                  <a:gd name="T69" fmla="*/ 340988 h 20000"/>
                  <a:gd name="T70" fmla="*/ 88849 w 20000"/>
                  <a:gd name="T71" fmla="*/ 370196 h 20000"/>
                  <a:gd name="T72" fmla="*/ 39337 w 20000"/>
                  <a:gd name="T73" fmla="*/ 343549 h 20000"/>
                  <a:gd name="T74" fmla="*/ 0 w 20000"/>
                  <a:gd name="T75" fmla="*/ 395598 h 20000"/>
                  <a:gd name="T76" fmla="*/ 1906 w 20000"/>
                  <a:gd name="T77" fmla="*/ 429271 h 200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0000"/>
                  <a:gd name="T118" fmla="*/ 0 h 20000"/>
                  <a:gd name="T119" fmla="*/ 20000 w 20000"/>
                  <a:gd name="T120" fmla="*/ 20000 h 200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0000" h="20000">
                    <a:moveTo>
                      <a:pt x="53" y="12404"/>
                    </a:moveTo>
                    <a:lnTo>
                      <a:pt x="229" y="14716"/>
                    </a:lnTo>
                    <a:lnTo>
                      <a:pt x="1500" y="15339"/>
                    </a:lnTo>
                    <a:lnTo>
                      <a:pt x="812" y="17229"/>
                    </a:lnTo>
                    <a:lnTo>
                      <a:pt x="2207" y="17119"/>
                    </a:lnTo>
                    <a:lnTo>
                      <a:pt x="3760" y="18862"/>
                    </a:lnTo>
                    <a:lnTo>
                      <a:pt x="6037" y="18367"/>
                    </a:lnTo>
                    <a:lnTo>
                      <a:pt x="7467" y="19982"/>
                    </a:lnTo>
                    <a:lnTo>
                      <a:pt x="10009" y="17303"/>
                    </a:lnTo>
                    <a:lnTo>
                      <a:pt x="11898" y="18550"/>
                    </a:lnTo>
                    <a:lnTo>
                      <a:pt x="13116" y="17284"/>
                    </a:lnTo>
                    <a:lnTo>
                      <a:pt x="15816" y="17303"/>
                    </a:lnTo>
                    <a:lnTo>
                      <a:pt x="16823" y="16844"/>
                    </a:lnTo>
                    <a:lnTo>
                      <a:pt x="16222" y="15413"/>
                    </a:lnTo>
                    <a:lnTo>
                      <a:pt x="19982" y="14954"/>
                    </a:lnTo>
                    <a:lnTo>
                      <a:pt x="17123" y="12294"/>
                    </a:lnTo>
                    <a:lnTo>
                      <a:pt x="16222" y="9725"/>
                    </a:lnTo>
                    <a:lnTo>
                      <a:pt x="18853" y="5872"/>
                    </a:lnTo>
                    <a:lnTo>
                      <a:pt x="19541" y="4477"/>
                    </a:lnTo>
                    <a:lnTo>
                      <a:pt x="18235" y="2514"/>
                    </a:lnTo>
                    <a:lnTo>
                      <a:pt x="19259" y="1596"/>
                    </a:lnTo>
                    <a:lnTo>
                      <a:pt x="19382" y="0"/>
                    </a:lnTo>
                    <a:lnTo>
                      <a:pt x="15887" y="2440"/>
                    </a:lnTo>
                    <a:lnTo>
                      <a:pt x="15252" y="4349"/>
                    </a:lnTo>
                    <a:lnTo>
                      <a:pt x="13257" y="4367"/>
                    </a:lnTo>
                    <a:lnTo>
                      <a:pt x="11598" y="2954"/>
                    </a:lnTo>
                    <a:lnTo>
                      <a:pt x="11086" y="4147"/>
                    </a:lnTo>
                    <a:lnTo>
                      <a:pt x="9815" y="4239"/>
                    </a:lnTo>
                    <a:lnTo>
                      <a:pt x="9815" y="5853"/>
                    </a:lnTo>
                    <a:lnTo>
                      <a:pt x="7749" y="4000"/>
                    </a:lnTo>
                    <a:lnTo>
                      <a:pt x="5349" y="7193"/>
                    </a:lnTo>
                    <a:lnTo>
                      <a:pt x="5649" y="8642"/>
                    </a:lnTo>
                    <a:lnTo>
                      <a:pt x="4537" y="7706"/>
                    </a:lnTo>
                    <a:lnTo>
                      <a:pt x="5437" y="9780"/>
                    </a:lnTo>
                    <a:lnTo>
                      <a:pt x="2471" y="9853"/>
                    </a:lnTo>
                    <a:lnTo>
                      <a:pt x="2471" y="10697"/>
                    </a:lnTo>
                    <a:lnTo>
                      <a:pt x="1094" y="9927"/>
                    </a:lnTo>
                    <a:lnTo>
                      <a:pt x="0" y="11431"/>
                    </a:lnTo>
                    <a:lnTo>
                      <a:pt x="53" y="12404"/>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56" name="Hautes-Alpes">
                <a:hlinkHover r:id="" action="ppaction://macro?name=Affichage_nom_dept"/>
              </p:cNvPr>
              <p:cNvSpPr>
                <a:spLocks/>
              </p:cNvSpPr>
              <p:nvPr/>
            </p:nvSpPr>
            <p:spPr bwMode="auto">
              <a:xfrm>
                <a:off x="6199188" y="4775200"/>
                <a:ext cx="808037" cy="650875"/>
              </a:xfrm>
              <a:custGeom>
                <a:avLst/>
                <a:gdLst>
                  <a:gd name="T0" fmla="*/ 8242 w 20000"/>
                  <a:gd name="T1" fmla="*/ 504200 h 20000"/>
                  <a:gd name="T2" fmla="*/ 39998 w 20000"/>
                  <a:gd name="T3" fmla="*/ 551194 h 20000"/>
                  <a:gd name="T4" fmla="*/ 103469 w 20000"/>
                  <a:gd name="T5" fmla="*/ 551812 h 20000"/>
                  <a:gd name="T6" fmla="*/ 133932 w 20000"/>
                  <a:gd name="T7" fmla="*/ 650224 h 20000"/>
                  <a:gd name="T8" fmla="*/ 240553 w 20000"/>
                  <a:gd name="T9" fmla="*/ 647686 h 20000"/>
                  <a:gd name="T10" fmla="*/ 208191 w 20000"/>
                  <a:gd name="T11" fmla="*/ 575959 h 20000"/>
                  <a:gd name="T12" fmla="*/ 248835 w 20000"/>
                  <a:gd name="T13" fmla="*/ 608340 h 20000"/>
                  <a:gd name="T14" fmla="*/ 237401 w 20000"/>
                  <a:gd name="T15" fmla="*/ 557540 h 20000"/>
                  <a:gd name="T16" fmla="*/ 323740 w 20000"/>
                  <a:gd name="T17" fmla="*/ 447672 h 20000"/>
                  <a:gd name="T18" fmla="*/ 397999 w 20000"/>
                  <a:gd name="T19" fmla="*/ 511815 h 20000"/>
                  <a:gd name="T20" fmla="*/ 397999 w 20000"/>
                  <a:gd name="T21" fmla="*/ 455938 h 20000"/>
                  <a:gd name="T22" fmla="*/ 444340 w 20000"/>
                  <a:gd name="T23" fmla="*/ 452749 h 20000"/>
                  <a:gd name="T24" fmla="*/ 462116 w 20000"/>
                  <a:gd name="T25" fmla="*/ 411483 h 20000"/>
                  <a:gd name="T26" fmla="*/ 521749 w 20000"/>
                  <a:gd name="T27" fmla="*/ 460364 h 20000"/>
                  <a:gd name="T28" fmla="*/ 593503 w 20000"/>
                  <a:gd name="T29" fmla="*/ 459746 h 20000"/>
                  <a:gd name="T30" fmla="*/ 616977 w 20000"/>
                  <a:gd name="T31" fmla="*/ 393714 h 20000"/>
                  <a:gd name="T32" fmla="*/ 742020 w 20000"/>
                  <a:gd name="T33" fmla="*/ 309231 h 20000"/>
                  <a:gd name="T34" fmla="*/ 807391 w 20000"/>
                  <a:gd name="T35" fmla="*/ 287036 h 20000"/>
                  <a:gd name="T36" fmla="*/ 773130 w 20000"/>
                  <a:gd name="T37" fmla="*/ 193050 h 20000"/>
                  <a:gd name="T38" fmla="*/ 639844 w 20000"/>
                  <a:gd name="T39" fmla="*/ 141598 h 20000"/>
                  <a:gd name="T40" fmla="*/ 630309 w 20000"/>
                  <a:gd name="T41" fmla="*/ 66031 h 20000"/>
                  <a:gd name="T42" fmla="*/ 597301 w 20000"/>
                  <a:gd name="T43" fmla="*/ 64144 h 20000"/>
                  <a:gd name="T44" fmla="*/ 573181 w 20000"/>
                  <a:gd name="T45" fmla="*/ 5077 h 20000"/>
                  <a:gd name="T46" fmla="*/ 516053 w 20000"/>
                  <a:gd name="T47" fmla="*/ 9535 h 20000"/>
                  <a:gd name="T48" fmla="*/ 488741 w 20000"/>
                  <a:gd name="T49" fmla="*/ 47612 h 20000"/>
                  <a:gd name="T50" fmla="*/ 393554 w 20000"/>
                  <a:gd name="T51" fmla="*/ 0 h 20000"/>
                  <a:gd name="T52" fmla="*/ 370041 w 20000"/>
                  <a:gd name="T53" fmla="*/ 78756 h 20000"/>
                  <a:gd name="T54" fmla="*/ 425270 w 20000"/>
                  <a:gd name="T55" fmla="*/ 83833 h 20000"/>
                  <a:gd name="T56" fmla="*/ 450036 w 20000"/>
                  <a:gd name="T57" fmla="*/ 183514 h 20000"/>
                  <a:gd name="T58" fmla="*/ 282449 w 20000"/>
                  <a:gd name="T59" fmla="*/ 203821 h 20000"/>
                  <a:gd name="T60" fmla="*/ 183424 w 20000"/>
                  <a:gd name="T61" fmla="*/ 296539 h 20000"/>
                  <a:gd name="T62" fmla="*/ 175182 w 20000"/>
                  <a:gd name="T63" fmla="*/ 333997 h 20000"/>
                  <a:gd name="T64" fmla="*/ 103469 w 20000"/>
                  <a:gd name="T65" fmla="*/ 337186 h 20000"/>
                  <a:gd name="T66" fmla="*/ 83793 w 20000"/>
                  <a:gd name="T67" fmla="*/ 408945 h 20000"/>
                  <a:gd name="T68" fmla="*/ 118054 w 20000"/>
                  <a:gd name="T69" fmla="*/ 437518 h 20000"/>
                  <a:gd name="T70" fmla="*/ 90783 w 20000"/>
                  <a:gd name="T71" fmla="*/ 462284 h 20000"/>
                  <a:gd name="T72" fmla="*/ 17777 w 20000"/>
                  <a:gd name="T73" fmla="*/ 443864 h 20000"/>
                  <a:gd name="T74" fmla="*/ 37453 w 20000"/>
                  <a:gd name="T75" fmla="*/ 490857 h 20000"/>
                  <a:gd name="T76" fmla="*/ 0 w 20000"/>
                  <a:gd name="T77" fmla="*/ 494665 h 20000"/>
                  <a:gd name="T78" fmla="*/ 8242 w 20000"/>
                  <a:gd name="T79" fmla="*/ 504200 h 200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000"/>
                  <a:gd name="T121" fmla="*/ 0 h 20000"/>
                  <a:gd name="T122" fmla="*/ 20000 w 20000"/>
                  <a:gd name="T123" fmla="*/ 20000 h 200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000" h="20000">
                    <a:moveTo>
                      <a:pt x="204" y="15493"/>
                    </a:moveTo>
                    <a:lnTo>
                      <a:pt x="990" y="16937"/>
                    </a:lnTo>
                    <a:lnTo>
                      <a:pt x="2561" y="16956"/>
                    </a:lnTo>
                    <a:lnTo>
                      <a:pt x="3315" y="19980"/>
                    </a:lnTo>
                    <a:lnTo>
                      <a:pt x="5954" y="19902"/>
                    </a:lnTo>
                    <a:lnTo>
                      <a:pt x="5153" y="17698"/>
                    </a:lnTo>
                    <a:lnTo>
                      <a:pt x="6159" y="18693"/>
                    </a:lnTo>
                    <a:lnTo>
                      <a:pt x="5876" y="17132"/>
                    </a:lnTo>
                    <a:lnTo>
                      <a:pt x="8013" y="13756"/>
                    </a:lnTo>
                    <a:lnTo>
                      <a:pt x="9851" y="15727"/>
                    </a:lnTo>
                    <a:lnTo>
                      <a:pt x="9851" y="14010"/>
                    </a:lnTo>
                    <a:lnTo>
                      <a:pt x="10998" y="13912"/>
                    </a:lnTo>
                    <a:lnTo>
                      <a:pt x="11438" y="12644"/>
                    </a:lnTo>
                    <a:lnTo>
                      <a:pt x="12914" y="14146"/>
                    </a:lnTo>
                    <a:lnTo>
                      <a:pt x="14690" y="14127"/>
                    </a:lnTo>
                    <a:lnTo>
                      <a:pt x="15271" y="12098"/>
                    </a:lnTo>
                    <a:lnTo>
                      <a:pt x="18366" y="9502"/>
                    </a:lnTo>
                    <a:lnTo>
                      <a:pt x="19984" y="8820"/>
                    </a:lnTo>
                    <a:lnTo>
                      <a:pt x="19136" y="5932"/>
                    </a:lnTo>
                    <a:lnTo>
                      <a:pt x="15837" y="4351"/>
                    </a:lnTo>
                    <a:lnTo>
                      <a:pt x="15601" y="2029"/>
                    </a:lnTo>
                    <a:lnTo>
                      <a:pt x="14784" y="1971"/>
                    </a:lnTo>
                    <a:lnTo>
                      <a:pt x="14187" y="156"/>
                    </a:lnTo>
                    <a:lnTo>
                      <a:pt x="12773" y="293"/>
                    </a:lnTo>
                    <a:lnTo>
                      <a:pt x="12097" y="1463"/>
                    </a:lnTo>
                    <a:lnTo>
                      <a:pt x="9741" y="0"/>
                    </a:lnTo>
                    <a:lnTo>
                      <a:pt x="9159" y="2420"/>
                    </a:lnTo>
                    <a:lnTo>
                      <a:pt x="10526" y="2576"/>
                    </a:lnTo>
                    <a:lnTo>
                      <a:pt x="11139" y="5639"/>
                    </a:lnTo>
                    <a:lnTo>
                      <a:pt x="6991" y="6263"/>
                    </a:lnTo>
                    <a:lnTo>
                      <a:pt x="4540" y="9112"/>
                    </a:lnTo>
                    <a:lnTo>
                      <a:pt x="4336" y="10263"/>
                    </a:lnTo>
                    <a:lnTo>
                      <a:pt x="2561" y="10361"/>
                    </a:lnTo>
                    <a:lnTo>
                      <a:pt x="2074" y="12566"/>
                    </a:lnTo>
                    <a:lnTo>
                      <a:pt x="2922" y="13444"/>
                    </a:lnTo>
                    <a:lnTo>
                      <a:pt x="2247" y="14205"/>
                    </a:lnTo>
                    <a:lnTo>
                      <a:pt x="440" y="13639"/>
                    </a:lnTo>
                    <a:lnTo>
                      <a:pt x="927" y="15083"/>
                    </a:lnTo>
                    <a:lnTo>
                      <a:pt x="0" y="15200"/>
                    </a:lnTo>
                    <a:lnTo>
                      <a:pt x="204" y="15493"/>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57" name="Alpes-Maritimes">
                <a:hlinkHover r:id="" action="ppaction://macro?name=Affichage_nom_dept"/>
              </p:cNvPr>
              <p:cNvSpPr>
                <a:spLocks/>
              </p:cNvSpPr>
              <p:nvPr/>
            </p:nvSpPr>
            <p:spPr bwMode="auto">
              <a:xfrm>
                <a:off x="6811963" y="5286375"/>
                <a:ext cx="527050" cy="601663"/>
              </a:xfrm>
              <a:custGeom>
                <a:avLst/>
                <a:gdLst>
                  <a:gd name="T0" fmla="*/ 632 w 20000"/>
                  <a:gd name="T1" fmla="*/ 395804 h 20000"/>
                  <a:gd name="T2" fmla="*/ 36841 w 20000"/>
                  <a:gd name="T3" fmla="*/ 379288 h 20000"/>
                  <a:gd name="T4" fmla="*/ 15232 w 20000"/>
                  <a:gd name="T5" fmla="*/ 329741 h 20000"/>
                  <a:gd name="T6" fmla="*/ 150499 w 20000"/>
                  <a:gd name="T7" fmla="*/ 314489 h 20000"/>
                  <a:gd name="T8" fmla="*/ 47619 w 20000"/>
                  <a:gd name="T9" fmla="*/ 222375 h 20000"/>
                  <a:gd name="T10" fmla="*/ 15232 w 20000"/>
                  <a:gd name="T11" fmla="*/ 133419 h 20000"/>
                  <a:gd name="T12" fmla="*/ 110496 w 20000"/>
                  <a:gd name="T13" fmla="*/ 0 h 20000"/>
                  <a:gd name="T14" fmla="*/ 175903 w 20000"/>
                  <a:gd name="T15" fmla="*/ 84504 h 20000"/>
                  <a:gd name="T16" fmla="*/ 299707 w 20000"/>
                  <a:gd name="T17" fmla="*/ 135976 h 20000"/>
                  <a:gd name="T18" fmla="*/ 381004 w 20000"/>
                  <a:gd name="T19" fmla="*/ 154387 h 20000"/>
                  <a:gd name="T20" fmla="*/ 505467 w 20000"/>
                  <a:gd name="T21" fmla="*/ 108630 h 20000"/>
                  <a:gd name="T22" fmla="*/ 526418 w 20000"/>
                  <a:gd name="T23" fmla="*/ 170271 h 20000"/>
                  <a:gd name="T24" fmla="*/ 427358 w 20000"/>
                  <a:gd name="T25" fmla="*/ 314489 h 20000"/>
                  <a:gd name="T26" fmla="*/ 444488 w 20000"/>
                  <a:gd name="T27" fmla="*/ 376761 h 20000"/>
                  <a:gd name="T28" fmla="*/ 347985 w 20000"/>
                  <a:gd name="T29" fmla="*/ 456181 h 20000"/>
                  <a:gd name="T30" fmla="*/ 339078 w 20000"/>
                  <a:gd name="T31" fmla="*/ 438372 h 20000"/>
                  <a:gd name="T32" fmla="*/ 260363 w 20000"/>
                  <a:gd name="T33" fmla="*/ 477149 h 20000"/>
                  <a:gd name="T34" fmla="*/ 260363 w 20000"/>
                  <a:gd name="T35" fmla="*/ 547032 h 20000"/>
                  <a:gd name="T36" fmla="*/ 168287 w 20000"/>
                  <a:gd name="T37" fmla="*/ 559095 h 20000"/>
                  <a:gd name="T38" fmla="*/ 155585 w 20000"/>
                  <a:gd name="T39" fmla="*/ 601031 h 20000"/>
                  <a:gd name="T40" fmla="*/ 128258 w 20000"/>
                  <a:gd name="T41" fmla="*/ 567368 h 20000"/>
                  <a:gd name="T42" fmla="*/ 142883 w 20000"/>
                  <a:gd name="T43" fmla="*/ 520348 h 20000"/>
                  <a:gd name="T44" fmla="*/ 88887 w 20000"/>
                  <a:gd name="T45" fmla="*/ 502539 h 20000"/>
                  <a:gd name="T46" fmla="*/ 60953 w 20000"/>
                  <a:gd name="T47" fmla="*/ 428204 h 20000"/>
                  <a:gd name="T48" fmla="*/ 0 w 20000"/>
                  <a:gd name="T49" fmla="*/ 400888 h 20000"/>
                  <a:gd name="T50" fmla="*/ 632 w 20000"/>
                  <a:gd name="T51" fmla="*/ 395804 h 200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0000"/>
                  <a:gd name="T79" fmla="*/ 0 h 20000"/>
                  <a:gd name="T80" fmla="*/ 20000 w 20000"/>
                  <a:gd name="T81" fmla="*/ 20000 h 200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0000" h="20000">
                    <a:moveTo>
                      <a:pt x="24" y="13157"/>
                    </a:moveTo>
                    <a:lnTo>
                      <a:pt x="1398" y="12608"/>
                    </a:lnTo>
                    <a:lnTo>
                      <a:pt x="578" y="10961"/>
                    </a:lnTo>
                    <a:lnTo>
                      <a:pt x="5711" y="10454"/>
                    </a:lnTo>
                    <a:lnTo>
                      <a:pt x="1807" y="7392"/>
                    </a:lnTo>
                    <a:lnTo>
                      <a:pt x="578" y="4435"/>
                    </a:lnTo>
                    <a:lnTo>
                      <a:pt x="4193" y="0"/>
                    </a:lnTo>
                    <a:lnTo>
                      <a:pt x="6675" y="2809"/>
                    </a:lnTo>
                    <a:lnTo>
                      <a:pt x="11373" y="4520"/>
                    </a:lnTo>
                    <a:lnTo>
                      <a:pt x="14458" y="5132"/>
                    </a:lnTo>
                    <a:lnTo>
                      <a:pt x="19181" y="3611"/>
                    </a:lnTo>
                    <a:lnTo>
                      <a:pt x="19976" y="5660"/>
                    </a:lnTo>
                    <a:lnTo>
                      <a:pt x="16217" y="10454"/>
                    </a:lnTo>
                    <a:lnTo>
                      <a:pt x="16867" y="12524"/>
                    </a:lnTo>
                    <a:lnTo>
                      <a:pt x="13205" y="15164"/>
                    </a:lnTo>
                    <a:lnTo>
                      <a:pt x="12867" y="14572"/>
                    </a:lnTo>
                    <a:lnTo>
                      <a:pt x="9880" y="15861"/>
                    </a:lnTo>
                    <a:lnTo>
                      <a:pt x="9880" y="18184"/>
                    </a:lnTo>
                    <a:lnTo>
                      <a:pt x="6386" y="18585"/>
                    </a:lnTo>
                    <a:lnTo>
                      <a:pt x="5904" y="19979"/>
                    </a:lnTo>
                    <a:lnTo>
                      <a:pt x="4867" y="18860"/>
                    </a:lnTo>
                    <a:lnTo>
                      <a:pt x="5422" y="17297"/>
                    </a:lnTo>
                    <a:lnTo>
                      <a:pt x="3373" y="16705"/>
                    </a:lnTo>
                    <a:lnTo>
                      <a:pt x="2313" y="14234"/>
                    </a:lnTo>
                    <a:lnTo>
                      <a:pt x="0" y="13326"/>
                    </a:lnTo>
                    <a:lnTo>
                      <a:pt x="24" y="13157"/>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58" name="Bouches-du-Rhône">
                <a:hlinkHover r:id="" action="ppaction://macro?name=Affichage_nom_dept"/>
              </p:cNvPr>
              <p:cNvSpPr>
                <a:spLocks/>
              </p:cNvSpPr>
              <p:nvPr/>
            </p:nvSpPr>
            <p:spPr bwMode="auto">
              <a:xfrm>
                <a:off x="5622925" y="5619750"/>
                <a:ext cx="777875" cy="496888"/>
              </a:xfrm>
              <a:custGeom>
                <a:avLst/>
                <a:gdLst>
                  <a:gd name="T0" fmla="*/ 2528 w 20000"/>
                  <a:gd name="T1" fmla="*/ 298903 h 20000"/>
                  <a:gd name="T2" fmla="*/ 116953 w 20000"/>
                  <a:gd name="T3" fmla="*/ 226556 h 20000"/>
                  <a:gd name="T4" fmla="*/ 96612 w 20000"/>
                  <a:gd name="T5" fmla="*/ 207500 h 20000"/>
                  <a:gd name="T6" fmla="*/ 125821 w 20000"/>
                  <a:gd name="T7" fmla="*/ 156122 h 20000"/>
                  <a:gd name="T8" fmla="*/ 195752 w 20000"/>
                  <a:gd name="T9" fmla="*/ 161190 h 20000"/>
                  <a:gd name="T10" fmla="*/ 202714 w 20000"/>
                  <a:gd name="T11" fmla="*/ 38708 h 20000"/>
                  <a:gd name="T12" fmla="*/ 250398 w 20000"/>
                  <a:gd name="T13" fmla="*/ 0 h 20000"/>
                  <a:gd name="T14" fmla="*/ 367313 w 20000"/>
                  <a:gd name="T15" fmla="*/ 36795 h 20000"/>
                  <a:gd name="T16" fmla="*/ 471548 w 20000"/>
                  <a:gd name="T17" fmla="*/ 123750 h 20000"/>
                  <a:gd name="T18" fmla="*/ 533194 w 20000"/>
                  <a:gd name="T19" fmla="*/ 119303 h 20000"/>
                  <a:gd name="T20" fmla="*/ 624711 w 20000"/>
                  <a:gd name="T21" fmla="*/ 165638 h 20000"/>
                  <a:gd name="T22" fmla="*/ 680641 w 20000"/>
                  <a:gd name="T23" fmla="*/ 168793 h 20000"/>
                  <a:gd name="T24" fmla="*/ 755005 w 20000"/>
                  <a:gd name="T25" fmla="*/ 124371 h 20000"/>
                  <a:gd name="T26" fmla="*/ 775969 w 20000"/>
                  <a:gd name="T27" fmla="*/ 167526 h 20000"/>
                  <a:gd name="T28" fmla="*/ 739098 w 20000"/>
                  <a:gd name="T29" fmla="*/ 173240 h 20000"/>
                  <a:gd name="T30" fmla="*/ 709228 w 20000"/>
                  <a:gd name="T31" fmla="*/ 225289 h 20000"/>
                  <a:gd name="T32" fmla="*/ 710511 w 20000"/>
                  <a:gd name="T33" fmla="*/ 232891 h 20000"/>
                  <a:gd name="T34" fmla="*/ 742287 w 20000"/>
                  <a:gd name="T35" fmla="*/ 243053 h 20000"/>
                  <a:gd name="T36" fmla="*/ 730852 w 20000"/>
                  <a:gd name="T37" fmla="*/ 289388 h 20000"/>
                  <a:gd name="T38" fmla="*/ 777253 w 20000"/>
                  <a:gd name="T39" fmla="*/ 331896 h 20000"/>
                  <a:gd name="T40" fmla="*/ 723852 w 20000"/>
                  <a:gd name="T41" fmla="*/ 346480 h 20000"/>
                  <a:gd name="T42" fmla="*/ 723852 w 20000"/>
                  <a:gd name="T43" fmla="*/ 401063 h 20000"/>
                  <a:gd name="T44" fmla="*/ 767724 w 20000"/>
                  <a:gd name="T45" fmla="*/ 435970 h 20000"/>
                  <a:gd name="T46" fmla="*/ 723852 w 20000"/>
                  <a:gd name="T47" fmla="*/ 496242 h 20000"/>
                  <a:gd name="T48" fmla="*/ 554819 w 20000"/>
                  <a:gd name="T49" fmla="*/ 481658 h 20000"/>
                  <a:gd name="T50" fmla="*/ 568160 w 20000"/>
                  <a:gd name="T51" fmla="*/ 410579 h 20000"/>
                  <a:gd name="T52" fmla="*/ 537667 w 20000"/>
                  <a:gd name="T53" fmla="*/ 378852 h 20000"/>
                  <a:gd name="T54" fmla="*/ 406751 w 20000"/>
                  <a:gd name="T55" fmla="*/ 403597 h 20000"/>
                  <a:gd name="T56" fmla="*/ 383220 w 20000"/>
                  <a:gd name="T57" fmla="*/ 364269 h 20000"/>
                  <a:gd name="T58" fmla="*/ 446772 w 20000"/>
                  <a:gd name="T59" fmla="*/ 356020 h 20000"/>
                  <a:gd name="T60" fmla="*/ 496323 w 20000"/>
                  <a:gd name="T61" fmla="*/ 298903 h 20000"/>
                  <a:gd name="T62" fmla="*/ 463302 w 20000"/>
                  <a:gd name="T63" fmla="*/ 320468 h 20000"/>
                  <a:gd name="T64" fmla="*/ 393371 w 20000"/>
                  <a:gd name="T65" fmla="*/ 248767 h 20000"/>
                  <a:gd name="T66" fmla="*/ 413713 w 20000"/>
                  <a:gd name="T67" fmla="*/ 350927 h 20000"/>
                  <a:gd name="T68" fmla="*/ 345104 w 20000"/>
                  <a:gd name="T69" fmla="*/ 333809 h 20000"/>
                  <a:gd name="T70" fmla="*/ 304421 w 20000"/>
                  <a:gd name="T71" fmla="*/ 406131 h 20000"/>
                  <a:gd name="T72" fmla="*/ 170316 w 20000"/>
                  <a:gd name="T73" fmla="*/ 383920 h 20000"/>
                  <a:gd name="T74" fmla="*/ 185562 w 20000"/>
                  <a:gd name="T75" fmla="*/ 353461 h 20000"/>
                  <a:gd name="T76" fmla="*/ 156975 w 20000"/>
                  <a:gd name="T77" fmla="*/ 325536 h 20000"/>
                  <a:gd name="T78" fmla="*/ 0 w 20000"/>
                  <a:gd name="T79" fmla="*/ 321114 h 20000"/>
                  <a:gd name="T80" fmla="*/ 2528 w 20000"/>
                  <a:gd name="T81" fmla="*/ 298903 h 200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000"/>
                  <a:gd name="T124" fmla="*/ 0 h 20000"/>
                  <a:gd name="T125" fmla="*/ 20000 w 20000"/>
                  <a:gd name="T126" fmla="*/ 20000 h 200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000" h="20000">
                    <a:moveTo>
                      <a:pt x="65" y="12031"/>
                    </a:moveTo>
                    <a:lnTo>
                      <a:pt x="3007" y="9119"/>
                    </a:lnTo>
                    <a:lnTo>
                      <a:pt x="2484" y="8352"/>
                    </a:lnTo>
                    <a:lnTo>
                      <a:pt x="3235" y="6284"/>
                    </a:lnTo>
                    <a:lnTo>
                      <a:pt x="5033" y="6488"/>
                    </a:lnTo>
                    <a:lnTo>
                      <a:pt x="5212" y="1558"/>
                    </a:lnTo>
                    <a:lnTo>
                      <a:pt x="6438" y="0"/>
                    </a:lnTo>
                    <a:lnTo>
                      <a:pt x="9444" y="1481"/>
                    </a:lnTo>
                    <a:lnTo>
                      <a:pt x="12124" y="4981"/>
                    </a:lnTo>
                    <a:lnTo>
                      <a:pt x="13709" y="4802"/>
                    </a:lnTo>
                    <a:lnTo>
                      <a:pt x="16062" y="6667"/>
                    </a:lnTo>
                    <a:lnTo>
                      <a:pt x="17500" y="6794"/>
                    </a:lnTo>
                    <a:lnTo>
                      <a:pt x="19412" y="5006"/>
                    </a:lnTo>
                    <a:lnTo>
                      <a:pt x="19951" y="6743"/>
                    </a:lnTo>
                    <a:lnTo>
                      <a:pt x="19003" y="6973"/>
                    </a:lnTo>
                    <a:lnTo>
                      <a:pt x="18235" y="9068"/>
                    </a:lnTo>
                    <a:lnTo>
                      <a:pt x="18268" y="9374"/>
                    </a:lnTo>
                    <a:lnTo>
                      <a:pt x="19085" y="9783"/>
                    </a:lnTo>
                    <a:lnTo>
                      <a:pt x="18791" y="11648"/>
                    </a:lnTo>
                    <a:lnTo>
                      <a:pt x="19984" y="13359"/>
                    </a:lnTo>
                    <a:lnTo>
                      <a:pt x="18611" y="13946"/>
                    </a:lnTo>
                    <a:lnTo>
                      <a:pt x="18611" y="16143"/>
                    </a:lnTo>
                    <a:lnTo>
                      <a:pt x="19739" y="17548"/>
                    </a:lnTo>
                    <a:lnTo>
                      <a:pt x="18611" y="19974"/>
                    </a:lnTo>
                    <a:lnTo>
                      <a:pt x="14265" y="19387"/>
                    </a:lnTo>
                    <a:lnTo>
                      <a:pt x="14608" y="16526"/>
                    </a:lnTo>
                    <a:lnTo>
                      <a:pt x="13824" y="15249"/>
                    </a:lnTo>
                    <a:lnTo>
                      <a:pt x="10458" y="16245"/>
                    </a:lnTo>
                    <a:lnTo>
                      <a:pt x="9853" y="14662"/>
                    </a:lnTo>
                    <a:lnTo>
                      <a:pt x="11487" y="14330"/>
                    </a:lnTo>
                    <a:lnTo>
                      <a:pt x="12761" y="12031"/>
                    </a:lnTo>
                    <a:lnTo>
                      <a:pt x="11912" y="12899"/>
                    </a:lnTo>
                    <a:lnTo>
                      <a:pt x="10114" y="10013"/>
                    </a:lnTo>
                    <a:lnTo>
                      <a:pt x="10637" y="14125"/>
                    </a:lnTo>
                    <a:lnTo>
                      <a:pt x="8873" y="13436"/>
                    </a:lnTo>
                    <a:lnTo>
                      <a:pt x="7827" y="16347"/>
                    </a:lnTo>
                    <a:lnTo>
                      <a:pt x="4379" y="15453"/>
                    </a:lnTo>
                    <a:lnTo>
                      <a:pt x="4771" y="14227"/>
                    </a:lnTo>
                    <a:lnTo>
                      <a:pt x="4036" y="13103"/>
                    </a:lnTo>
                    <a:lnTo>
                      <a:pt x="0" y="12925"/>
                    </a:lnTo>
                    <a:lnTo>
                      <a:pt x="65" y="12031"/>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59" name="Corse-du-Sud">
                <a:hlinkHover r:id="" action="ppaction://macro?name=Affichage_nom_dept"/>
              </p:cNvPr>
              <p:cNvSpPr>
                <a:spLocks/>
              </p:cNvSpPr>
              <p:nvPr/>
            </p:nvSpPr>
            <p:spPr bwMode="auto">
              <a:xfrm>
                <a:off x="7062788" y="6076950"/>
                <a:ext cx="433387" cy="701675"/>
              </a:xfrm>
              <a:custGeom>
                <a:avLst/>
                <a:gdLst>
                  <a:gd name="T0" fmla="*/ 77533 w 20000"/>
                  <a:gd name="T1" fmla="*/ 74869 h 20000"/>
                  <a:gd name="T2" fmla="*/ 32417 w 20000"/>
                  <a:gd name="T3" fmla="*/ 19015 h 20000"/>
                  <a:gd name="T4" fmla="*/ 9535 w 20000"/>
                  <a:gd name="T5" fmla="*/ 29821 h 20000"/>
                  <a:gd name="T6" fmla="*/ 22883 w 20000"/>
                  <a:gd name="T7" fmla="*/ 0 h 20000"/>
                  <a:gd name="T8" fmla="*/ 32417 w 20000"/>
                  <a:gd name="T9" fmla="*/ 8245 h 20000"/>
                  <a:gd name="T10" fmla="*/ 160765 w 20000"/>
                  <a:gd name="T11" fmla="*/ 38697 h 20000"/>
                  <a:gd name="T12" fmla="*/ 183648 w 20000"/>
                  <a:gd name="T13" fmla="*/ 89464 h 20000"/>
                  <a:gd name="T14" fmla="*/ 254832 w 20000"/>
                  <a:gd name="T15" fmla="*/ 124337 h 20000"/>
                  <a:gd name="T16" fmla="*/ 312017 w 20000"/>
                  <a:gd name="T17" fmla="*/ 249972 h 20000"/>
                  <a:gd name="T18" fmla="*/ 341249 w 20000"/>
                  <a:gd name="T19" fmla="*/ 249972 h 20000"/>
                  <a:gd name="T20" fmla="*/ 345063 w 20000"/>
                  <a:gd name="T21" fmla="*/ 367327 h 20000"/>
                  <a:gd name="T22" fmla="*/ 385736 w 20000"/>
                  <a:gd name="T23" fmla="*/ 385746 h 20000"/>
                  <a:gd name="T24" fmla="*/ 431480 w 20000"/>
                  <a:gd name="T25" fmla="*/ 363538 h 20000"/>
                  <a:gd name="T26" fmla="*/ 432759 w 20000"/>
                  <a:gd name="T27" fmla="*/ 494225 h 20000"/>
                  <a:gd name="T28" fmla="*/ 336807 w 20000"/>
                  <a:gd name="T29" fmla="*/ 701043 h 20000"/>
                  <a:gd name="T30" fmla="*/ 272622 w 20000"/>
                  <a:gd name="T31" fmla="*/ 684554 h 20000"/>
                  <a:gd name="T32" fmla="*/ 280250 w 20000"/>
                  <a:gd name="T33" fmla="*/ 652207 h 20000"/>
                  <a:gd name="T34" fmla="*/ 111207 w 20000"/>
                  <a:gd name="T35" fmla="*/ 560849 h 20000"/>
                  <a:gd name="T36" fmla="*/ 121998 w 20000"/>
                  <a:gd name="T37" fmla="*/ 509451 h 20000"/>
                  <a:gd name="T38" fmla="*/ 183019 w 20000"/>
                  <a:gd name="T39" fmla="*/ 482156 h 20000"/>
                  <a:gd name="T40" fmla="*/ 54022 w 20000"/>
                  <a:gd name="T41" fmla="*/ 441564 h 20000"/>
                  <a:gd name="T42" fmla="*/ 127091 w 20000"/>
                  <a:gd name="T43" fmla="*/ 334348 h 20000"/>
                  <a:gd name="T44" fmla="*/ 99766 w 20000"/>
                  <a:gd name="T45" fmla="*/ 309614 h 20000"/>
                  <a:gd name="T46" fmla="*/ 27953 w 20000"/>
                  <a:gd name="T47" fmla="*/ 327998 h 20000"/>
                  <a:gd name="T48" fmla="*/ 22883 w 20000"/>
                  <a:gd name="T49" fmla="*/ 283582 h 20000"/>
                  <a:gd name="T50" fmla="*/ 101673 w 20000"/>
                  <a:gd name="T51" fmla="*/ 226501 h 20000"/>
                  <a:gd name="T52" fmla="*/ 7628 w 20000"/>
                  <a:gd name="T53" fmla="*/ 157982 h 20000"/>
                  <a:gd name="T54" fmla="*/ 0 w 20000"/>
                  <a:gd name="T55" fmla="*/ 98971 h 20000"/>
                  <a:gd name="T56" fmla="*/ 77533 w 20000"/>
                  <a:gd name="T57" fmla="*/ 74869 h 200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000"/>
                  <a:gd name="T88" fmla="*/ 0 h 20000"/>
                  <a:gd name="T89" fmla="*/ 20000 w 20000"/>
                  <a:gd name="T90" fmla="*/ 20000 h 200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000" h="20000">
                    <a:moveTo>
                      <a:pt x="3578" y="2134"/>
                    </a:moveTo>
                    <a:lnTo>
                      <a:pt x="1496" y="542"/>
                    </a:lnTo>
                    <a:lnTo>
                      <a:pt x="440" y="850"/>
                    </a:lnTo>
                    <a:lnTo>
                      <a:pt x="1056" y="0"/>
                    </a:lnTo>
                    <a:lnTo>
                      <a:pt x="1496" y="235"/>
                    </a:lnTo>
                    <a:lnTo>
                      <a:pt x="7419" y="1103"/>
                    </a:lnTo>
                    <a:lnTo>
                      <a:pt x="8475" y="2550"/>
                    </a:lnTo>
                    <a:lnTo>
                      <a:pt x="11760" y="3544"/>
                    </a:lnTo>
                    <a:lnTo>
                      <a:pt x="14399" y="7125"/>
                    </a:lnTo>
                    <a:lnTo>
                      <a:pt x="15748" y="7125"/>
                    </a:lnTo>
                    <a:lnTo>
                      <a:pt x="15924" y="10470"/>
                    </a:lnTo>
                    <a:lnTo>
                      <a:pt x="17801" y="10995"/>
                    </a:lnTo>
                    <a:lnTo>
                      <a:pt x="19912" y="10362"/>
                    </a:lnTo>
                    <a:lnTo>
                      <a:pt x="19971" y="14087"/>
                    </a:lnTo>
                    <a:lnTo>
                      <a:pt x="15543" y="19982"/>
                    </a:lnTo>
                    <a:lnTo>
                      <a:pt x="12581" y="19512"/>
                    </a:lnTo>
                    <a:lnTo>
                      <a:pt x="12933" y="18590"/>
                    </a:lnTo>
                    <a:lnTo>
                      <a:pt x="5132" y="15986"/>
                    </a:lnTo>
                    <a:lnTo>
                      <a:pt x="5630" y="14521"/>
                    </a:lnTo>
                    <a:lnTo>
                      <a:pt x="8446" y="13743"/>
                    </a:lnTo>
                    <a:lnTo>
                      <a:pt x="2493" y="12586"/>
                    </a:lnTo>
                    <a:lnTo>
                      <a:pt x="5865" y="9530"/>
                    </a:lnTo>
                    <a:lnTo>
                      <a:pt x="4604" y="8825"/>
                    </a:lnTo>
                    <a:lnTo>
                      <a:pt x="1290" y="9349"/>
                    </a:lnTo>
                    <a:lnTo>
                      <a:pt x="1056" y="8083"/>
                    </a:lnTo>
                    <a:lnTo>
                      <a:pt x="4692" y="6456"/>
                    </a:lnTo>
                    <a:lnTo>
                      <a:pt x="352" y="4503"/>
                    </a:lnTo>
                    <a:lnTo>
                      <a:pt x="0" y="2821"/>
                    </a:lnTo>
                    <a:lnTo>
                      <a:pt x="3578" y="2134"/>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60" name="Haute-Corse">
                <a:hlinkHover r:id="" action="ppaction://macro?name=Affichage_nom_dept"/>
              </p:cNvPr>
              <p:cNvSpPr>
                <a:spLocks/>
              </p:cNvSpPr>
              <p:nvPr/>
            </p:nvSpPr>
            <p:spPr bwMode="auto">
              <a:xfrm>
                <a:off x="7085013" y="5656263"/>
                <a:ext cx="496887" cy="808037"/>
              </a:xfrm>
              <a:custGeom>
                <a:avLst/>
                <a:gdLst>
                  <a:gd name="T0" fmla="*/ 9515 w 20000"/>
                  <a:gd name="T1" fmla="*/ 429714 h 20000"/>
                  <a:gd name="T2" fmla="*/ 137712 w 20000"/>
                  <a:gd name="T3" fmla="*/ 459571 h 20000"/>
                  <a:gd name="T4" fmla="*/ 160544 w 20000"/>
                  <a:gd name="T5" fmla="*/ 510962 h 20000"/>
                  <a:gd name="T6" fmla="*/ 231624 w 20000"/>
                  <a:gd name="T7" fmla="*/ 545869 h 20000"/>
                  <a:gd name="T8" fmla="*/ 288741 w 20000"/>
                  <a:gd name="T9" fmla="*/ 671560 h 20000"/>
                  <a:gd name="T10" fmla="*/ 317287 w 20000"/>
                  <a:gd name="T11" fmla="*/ 671560 h 20000"/>
                  <a:gd name="T12" fmla="*/ 321734 w 20000"/>
                  <a:gd name="T13" fmla="*/ 788361 h 20000"/>
                  <a:gd name="T14" fmla="*/ 361709 w 20000"/>
                  <a:gd name="T15" fmla="*/ 807391 h 20000"/>
                  <a:gd name="T16" fmla="*/ 408044 w 20000"/>
                  <a:gd name="T17" fmla="*/ 785170 h 20000"/>
                  <a:gd name="T18" fmla="*/ 489906 w 20000"/>
                  <a:gd name="T19" fmla="*/ 620168 h 20000"/>
                  <a:gd name="T20" fmla="*/ 496241 w 20000"/>
                  <a:gd name="T21" fmla="*/ 503973 h 20000"/>
                  <a:gd name="T22" fmla="*/ 484192 w 20000"/>
                  <a:gd name="T23" fmla="*/ 312912 h 20000"/>
                  <a:gd name="T24" fmla="*/ 441683 w 20000"/>
                  <a:gd name="T25" fmla="*/ 237401 h 20000"/>
                  <a:gd name="T26" fmla="*/ 463894 w 20000"/>
                  <a:gd name="T27" fmla="*/ 128841 h 20000"/>
                  <a:gd name="T28" fmla="*/ 435323 w 20000"/>
                  <a:gd name="T29" fmla="*/ 0 h 20000"/>
                  <a:gd name="T30" fmla="*/ 393460 w 20000"/>
                  <a:gd name="T31" fmla="*/ 6990 h 20000"/>
                  <a:gd name="T32" fmla="*/ 380764 w 20000"/>
                  <a:gd name="T33" fmla="*/ 214534 h 20000"/>
                  <a:gd name="T34" fmla="*/ 296989 w 20000"/>
                  <a:gd name="T35" fmla="*/ 183424 h 20000"/>
                  <a:gd name="T36" fmla="*/ 98359 w 20000"/>
                  <a:gd name="T37" fmla="*/ 304670 h 20000"/>
                  <a:gd name="T38" fmla="*/ 74260 w 20000"/>
                  <a:gd name="T39" fmla="*/ 286287 h 20000"/>
                  <a:gd name="T40" fmla="*/ 41242 w 20000"/>
                  <a:gd name="T41" fmla="*/ 392908 h 20000"/>
                  <a:gd name="T42" fmla="*/ 0 w 20000"/>
                  <a:gd name="T43" fmla="*/ 420826 h 20000"/>
                  <a:gd name="T44" fmla="*/ 9515 w 20000"/>
                  <a:gd name="T45" fmla="*/ 429714 h 200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0000"/>
                  <a:gd name="T70" fmla="*/ 0 h 20000"/>
                  <a:gd name="T71" fmla="*/ 20000 w 20000"/>
                  <a:gd name="T72" fmla="*/ 20000 h 2000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0000" h="20000">
                    <a:moveTo>
                      <a:pt x="383" y="10636"/>
                    </a:moveTo>
                    <a:lnTo>
                      <a:pt x="5543" y="11375"/>
                    </a:lnTo>
                    <a:lnTo>
                      <a:pt x="6462" y="12647"/>
                    </a:lnTo>
                    <a:lnTo>
                      <a:pt x="9323" y="13511"/>
                    </a:lnTo>
                    <a:lnTo>
                      <a:pt x="11622" y="16622"/>
                    </a:lnTo>
                    <a:lnTo>
                      <a:pt x="12771" y="16622"/>
                    </a:lnTo>
                    <a:lnTo>
                      <a:pt x="12950" y="19513"/>
                    </a:lnTo>
                    <a:lnTo>
                      <a:pt x="14559" y="19984"/>
                    </a:lnTo>
                    <a:lnTo>
                      <a:pt x="16424" y="19434"/>
                    </a:lnTo>
                    <a:lnTo>
                      <a:pt x="19719" y="15350"/>
                    </a:lnTo>
                    <a:lnTo>
                      <a:pt x="19974" y="12474"/>
                    </a:lnTo>
                    <a:lnTo>
                      <a:pt x="19489" y="7745"/>
                    </a:lnTo>
                    <a:lnTo>
                      <a:pt x="17778" y="5876"/>
                    </a:lnTo>
                    <a:lnTo>
                      <a:pt x="18672" y="3189"/>
                    </a:lnTo>
                    <a:lnTo>
                      <a:pt x="17522" y="0"/>
                    </a:lnTo>
                    <a:lnTo>
                      <a:pt x="15837" y="173"/>
                    </a:lnTo>
                    <a:lnTo>
                      <a:pt x="15326" y="5310"/>
                    </a:lnTo>
                    <a:lnTo>
                      <a:pt x="11954" y="4540"/>
                    </a:lnTo>
                    <a:lnTo>
                      <a:pt x="3959" y="7541"/>
                    </a:lnTo>
                    <a:lnTo>
                      <a:pt x="2989" y="7086"/>
                    </a:lnTo>
                    <a:lnTo>
                      <a:pt x="1660" y="9725"/>
                    </a:lnTo>
                    <a:lnTo>
                      <a:pt x="0" y="10416"/>
                    </a:lnTo>
                    <a:lnTo>
                      <a:pt x="383" y="10636"/>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sp>
            <p:nvSpPr>
              <p:cNvPr id="161" name="Var">
                <a:hlinkHover r:id="" action="ppaction://macro?name=Affichage_nom_dept"/>
              </p:cNvPr>
              <p:cNvSpPr>
                <a:spLocks/>
              </p:cNvSpPr>
              <p:nvPr/>
            </p:nvSpPr>
            <p:spPr bwMode="auto">
              <a:xfrm>
                <a:off x="6332538" y="5681663"/>
                <a:ext cx="636587" cy="531812"/>
              </a:xfrm>
              <a:custGeom>
                <a:avLst/>
                <a:gdLst>
                  <a:gd name="T0" fmla="*/ 637 w 20000"/>
                  <a:gd name="T1" fmla="*/ 170499 h 20000"/>
                  <a:gd name="T2" fmla="*/ 32434 w 20000"/>
                  <a:gd name="T3" fmla="*/ 180657 h 20000"/>
                  <a:gd name="T4" fmla="*/ 21612 w 20000"/>
                  <a:gd name="T5" fmla="*/ 226924 h 20000"/>
                  <a:gd name="T6" fmla="*/ 67415 w 20000"/>
                  <a:gd name="T7" fmla="*/ 269389 h 20000"/>
                  <a:gd name="T8" fmla="*/ 14641 w 20000"/>
                  <a:gd name="T9" fmla="*/ 283961 h 20000"/>
                  <a:gd name="T10" fmla="*/ 14641 w 20000"/>
                  <a:gd name="T11" fmla="*/ 338472 h 20000"/>
                  <a:gd name="T12" fmla="*/ 57866 w 20000"/>
                  <a:gd name="T13" fmla="*/ 373359 h 20000"/>
                  <a:gd name="T14" fmla="*/ 14641 w 20000"/>
                  <a:gd name="T15" fmla="*/ 432921 h 20000"/>
                  <a:gd name="T16" fmla="*/ 83297 w 20000"/>
                  <a:gd name="T17" fmla="*/ 477301 h 20000"/>
                  <a:gd name="T18" fmla="*/ 94119 w 20000"/>
                  <a:gd name="T19" fmla="*/ 517879 h 20000"/>
                  <a:gd name="T20" fmla="*/ 155805 w 20000"/>
                  <a:gd name="T21" fmla="*/ 505195 h 20000"/>
                  <a:gd name="T22" fmla="*/ 139285 w 20000"/>
                  <a:gd name="T23" fmla="*/ 472222 h 20000"/>
                  <a:gd name="T24" fmla="*/ 244831 w 20000"/>
                  <a:gd name="T25" fmla="*/ 496314 h 20000"/>
                  <a:gd name="T26" fmla="*/ 232131 w 20000"/>
                  <a:gd name="T27" fmla="*/ 531174 h 20000"/>
                  <a:gd name="T28" fmla="*/ 256926 w 20000"/>
                  <a:gd name="T29" fmla="*/ 529897 h 20000"/>
                  <a:gd name="T30" fmla="*/ 280448 w 20000"/>
                  <a:gd name="T31" fmla="*/ 469696 h 20000"/>
                  <a:gd name="T32" fmla="*/ 361868 w 20000"/>
                  <a:gd name="T33" fmla="*/ 487432 h 20000"/>
                  <a:gd name="T34" fmla="*/ 366292 w 20000"/>
                  <a:gd name="T35" fmla="*/ 450684 h 20000"/>
                  <a:gd name="T36" fmla="*/ 503031 w 20000"/>
                  <a:gd name="T37" fmla="*/ 420264 h 20000"/>
                  <a:gd name="T38" fmla="*/ 525916 w 20000"/>
                  <a:gd name="T39" fmla="*/ 356872 h 20000"/>
                  <a:gd name="T40" fmla="*/ 470597 w 20000"/>
                  <a:gd name="T41" fmla="*/ 349267 h 20000"/>
                  <a:gd name="T42" fmla="*/ 545014 w 20000"/>
                  <a:gd name="T43" fmla="*/ 252265 h 20000"/>
                  <a:gd name="T44" fmla="*/ 616248 w 20000"/>
                  <a:gd name="T45" fmla="*/ 244049 h 20000"/>
                  <a:gd name="T46" fmla="*/ 635950 w 20000"/>
                  <a:gd name="T47" fmla="*/ 205359 h 20000"/>
                  <a:gd name="T48" fmla="*/ 608609 w 20000"/>
                  <a:gd name="T49" fmla="*/ 172413 h 20000"/>
                  <a:gd name="T50" fmla="*/ 622582 w 20000"/>
                  <a:gd name="T51" fmla="*/ 125508 h 20000"/>
                  <a:gd name="T52" fmla="*/ 569172 w 20000"/>
                  <a:gd name="T53" fmla="*/ 107134 h 20000"/>
                  <a:gd name="T54" fmla="*/ 540558 w 20000"/>
                  <a:gd name="T55" fmla="*/ 32972 h 20000"/>
                  <a:gd name="T56" fmla="*/ 480146 w 20000"/>
                  <a:gd name="T57" fmla="*/ 5717 h 20000"/>
                  <a:gd name="T58" fmla="*/ 480782 w 20000"/>
                  <a:gd name="T59" fmla="*/ 638 h 20000"/>
                  <a:gd name="T60" fmla="*/ 383480 w 20000"/>
                  <a:gd name="T61" fmla="*/ 0 h 20000"/>
                  <a:gd name="T62" fmla="*/ 339587 w 20000"/>
                  <a:gd name="T63" fmla="*/ 43742 h 20000"/>
                  <a:gd name="T64" fmla="*/ 271536 w 20000"/>
                  <a:gd name="T65" fmla="*/ 638 h 20000"/>
                  <a:gd name="T66" fmla="*/ 179963 w 20000"/>
                  <a:gd name="T67" fmla="*/ 93173 h 20000"/>
                  <a:gd name="T68" fmla="*/ 128463 w 20000"/>
                  <a:gd name="T69" fmla="*/ 37386 h 20000"/>
                  <a:gd name="T70" fmla="*/ 46439 w 20000"/>
                  <a:gd name="T71" fmla="*/ 54511 h 20000"/>
                  <a:gd name="T72" fmla="*/ 45166 w 20000"/>
                  <a:gd name="T73" fmla="*/ 62116 h 20000"/>
                  <a:gd name="T74" fmla="*/ 66778 w 20000"/>
                  <a:gd name="T75" fmla="*/ 104581 h 20000"/>
                  <a:gd name="T76" fmla="*/ 29888 w 20000"/>
                  <a:gd name="T77" fmla="*/ 110936 h 20000"/>
                  <a:gd name="T78" fmla="*/ 0 w 20000"/>
                  <a:gd name="T79" fmla="*/ 162894 h 20000"/>
                  <a:gd name="T80" fmla="*/ 637 w 20000"/>
                  <a:gd name="T81" fmla="*/ 170499 h 200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000"/>
                  <a:gd name="T124" fmla="*/ 0 h 20000"/>
                  <a:gd name="T125" fmla="*/ 20000 w 20000"/>
                  <a:gd name="T126" fmla="*/ 20000 h 200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000" h="20000">
                    <a:moveTo>
                      <a:pt x="20" y="6412"/>
                    </a:moveTo>
                    <a:lnTo>
                      <a:pt x="1019" y="6794"/>
                    </a:lnTo>
                    <a:lnTo>
                      <a:pt x="679" y="8534"/>
                    </a:lnTo>
                    <a:lnTo>
                      <a:pt x="2118" y="10131"/>
                    </a:lnTo>
                    <a:lnTo>
                      <a:pt x="460" y="10679"/>
                    </a:lnTo>
                    <a:lnTo>
                      <a:pt x="460" y="12729"/>
                    </a:lnTo>
                    <a:lnTo>
                      <a:pt x="1818" y="14041"/>
                    </a:lnTo>
                    <a:lnTo>
                      <a:pt x="460" y="16281"/>
                    </a:lnTo>
                    <a:lnTo>
                      <a:pt x="2617" y="17950"/>
                    </a:lnTo>
                    <a:lnTo>
                      <a:pt x="2957" y="19476"/>
                    </a:lnTo>
                    <a:lnTo>
                      <a:pt x="4895" y="18999"/>
                    </a:lnTo>
                    <a:lnTo>
                      <a:pt x="4376" y="17759"/>
                    </a:lnTo>
                    <a:lnTo>
                      <a:pt x="7692" y="18665"/>
                    </a:lnTo>
                    <a:lnTo>
                      <a:pt x="7293" y="19976"/>
                    </a:lnTo>
                    <a:lnTo>
                      <a:pt x="8072" y="19928"/>
                    </a:lnTo>
                    <a:lnTo>
                      <a:pt x="8811" y="17664"/>
                    </a:lnTo>
                    <a:lnTo>
                      <a:pt x="11369" y="18331"/>
                    </a:lnTo>
                    <a:lnTo>
                      <a:pt x="11508" y="16949"/>
                    </a:lnTo>
                    <a:lnTo>
                      <a:pt x="15804" y="15805"/>
                    </a:lnTo>
                    <a:lnTo>
                      <a:pt x="16523" y="13421"/>
                    </a:lnTo>
                    <a:lnTo>
                      <a:pt x="14785" y="13135"/>
                    </a:lnTo>
                    <a:lnTo>
                      <a:pt x="17123" y="9487"/>
                    </a:lnTo>
                    <a:lnTo>
                      <a:pt x="19361" y="9178"/>
                    </a:lnTo>
                    <a:lnTo>
                      <a:pt x="19980" y="7723"/>
                    </a:lnTo>
                    <a:lnTo>
                      <a:pt x="19121" y="6484"/>
                    </a:lnTo>
                    <a:lnTo>
                      <a:pt x="19560" y="4720"/>
                    </a:lnTo>
                    <a:lnTo>
                      <a:pt x="17882" y="4029"/>
                    </a:lnTo>
                    <a:lnTo>
                      <a:pt x="16983" y="1240"/>
                    </a:lnTo>
                    <a:lnTo>
                      <a:pt x="15085" y="215"/>
                    </a:lnTo>
                    <a:lnTo>
                      <a:pt x="15105" y="24"/>
                    </a:lnTo>
                    <a:lnTo>
                      <a:pt x="12048" y="0"/>
                    </a:lnTo>
                    <a:lnTo>
                      <a:pt x="10669" y="1645"/>
                    </a:lnTo>
                    <a:lnTo>
                      <a:pt x="8531" y="24"/>
                    </a:lnTo>
                    <a:lnTo>
                      <a:pt x="5654" y="3504"/>
                    </a:lnTo>
                    <a:lnTo>
                      <a:pt x="4036" y="1406"/>
                    </a:lnTo>
                    <a:lnTo>
                      <a:pt x="1459" y="2050"/>
                    </a:lnTo>
                    <a:lnTo>
                      <a:pt x="1419" y="2336"/>
                    </a:lnTo>
                    <a:lnTo>
                      <a:pt x="2098" y="3933"/>
                    </a:lnTo>
                    <a:lnTo>
                      <a:pt x="939" y="4172"/>
                    </a:lnTo>
                    <a:lnTo>
                      <a:pt x="0" y="6126"/>
                    </a:lnTo>
                    <a:lnTo>
                      <a:pt x="20" y="6412"/>
                    </a:lnTo>
                    <a:close/>
                  </a:path>
                </a:pathLst>
              </a:custGeom>
              <a:grpFill/>
              <a:ln w="0">
                <a:solidFill>
                  <a:schemeClr val="accent1">
                    <a:lumMod val="20000"/>
                    <a:lumOff val="80000"/>
                  </a:schemeClr>
                </a:solidFill>
                <a:round/>
                <a:headEnd/>
                <a:tailEnd/>
              </a:ln>
            </p:spPr>
            <p:txBody>
              <a:bodyPr/>
              <a:lstStyle/>
              <a:p>
                <a:pPr>
                  <a:defRPr/>
                </a:pPr>
                <a:endParaRPr lang="fr-FR" sz="2400">
                  <a:solidFill>
                    <a:srgbClr val="000000"/>
                  </a:solidFill>
                  <a:latin typeface="Arial" charset="0"/>
                  <a:cs typeface="Arial"/>
                </a:endParaRPr>
              </a:p>
            </p:txBody>
          </p:sp>
        </p:grpSp>
        <p:grpSp>
          <p:nvGrpSpPr>
            <p:cNvPr id="134" name="Groupe 133"/>
            <p:cNvGrpSpPr/>
            <p:nvPr/>
          </p:nvGrpSpPr>
          <p:grpSpPr>
            <a:xfrm>
              <a:off x="3243322" y="2561228"/>
              <a:ext cx="1547784" cy="2026276"/>
              <a:chOff x="2982913" y="2181225"/>
              <a:chExt cx="2100262" cy="2749550"/>
            </a:xfrm>
            <a:solidFill>
              <a:schemeClr val="accent1">
                <a:lumMod val="20000"/>
                <a:lumOff val="80000"/>
              </a:schemeClr>
            </a:solidFill>
          </p:grpSpPr>
          <p:sp>
            <p:nvSpPr>
              <p:cNvPr id="141" name="Cher">
                <a:hlinkHover r:id="" action="ppaction://macro?name=Affichage_nom_dept"/>
              </p:cNvPr>
              <p:cNvSpPr>
                <a:spLocks/>
              </p:cNvSpPr>
              <p:nvPr/>
            </p:nvSpPr>
            <p:spPr bwMode="auto">
              <a:xfrm>
                <a:off x="4449763" y="3087688"/>
                <a:ext cx="608012" cy="822325"/>
              </a:xfrm>
              <a:custGeom>
                <a:avLst/>
                <a:gdLst>
                  <a:gd name="T0" fmla="*/ 1915 w 20000"/>
                  <a:gd name="T1" fmla="*/ 329835 h 20000"/>
                  <a:gd name="T2" fmla="*/ 30492 w 20000"/>
                  <a:gd name="T3" fmla="*/ 272642 h 20000"/>
                  <a:gd name="T4" fmla="*/ 63537 w 20000"/>
                  <a:gd name="T5" fmla="*/ 270709 h 20000"/>
                  <a:gd name="T6" fmla="*/ 79406 w 20000"/>
                  <a:gd name="T7" fmla="*/ 226222 h 20000"/>
                  <a:gd name="T8" fmla="*/ 179789 w 20000"/>
                  <a:gd name="T9" fmla="*/ 219890 h 20000"/>
                  <a:gd name="T10" fmla="*/ 162643 w 20000"/>
                  <a:gd name="T11" fmla="*/ 137904 h 20000"/>
                  <a:gd name="T12" fmla="*/ 212835 w 20000"/>
                  <a:gd name="T13" fmla="*/ 148060 h 20000"/>
                  <a:gd name="T14" fmla="*/ 224265 w 20000"/>
                  <a:gd name="T15" fmla="*/ 90867 h 20000"/>
                  <a:gd name="T16" fmla="*/ 165835 w 20000"/>
                  <a:gd name="T17" fmla="*/ 27342 h 20000"/>
                  <a:gd name="T18" fmla="*/ 222988 w 20000"/>
                  <a:gd name="T19" fmla="*/ 0 h 20000"/>
                  <a:gd name="T20" fmla="*/ 363409 w 20000"/>
                  <a:gd name="T21" fmla="*/ 33057 h 20000"/>
                  <a:gd name="T22" fmla="*/ 419315 w 20000"/>
                  <a:gd name="T23" fmla="*/ 97240 h 20000"/>
                  <a:gd name="T24" fmla="*/ 449169 w 20000"/>
                  <a:gd name="T25" fmla="*/ 61633 h 20000"/>
                  <a:gd name="T26" fmla="*/ 484129 w 20000"/>
                  <a:gd name="T27" fmla="*/ 90867 h 20000"/>
                  <a:gd name="T28" fmla="*/ 514621 w 20000"/>
                  <a:gd name="T29" fmla="*/ 72447 h 20000"/>
                  <a:gd name="T30" fmla="*/ 543198 w 20000"/>
                  <a:gd name="T31" fmla="*/ 132189 h 20000"/>
                  <a:gd name="T32" fmla="*/ 511429 w 20000"/>
                  <a:gd name="T33" fmla="*/ 202703 h 20000"/>
                  <a:gd name="T34" fmla="*/ 564174 w 20000"/>
                  <a:gd name="T35" fmla="*/ 253564 h 20000"/>
                  <a:gd name="T36" fmla="*/ 607374 w 20000"/>
                  <a:gd name="T37" fmla="*/ 408613 h 20000"/>
                  <a:gd name="T38" fmla="*/ 582597 w 20000"/>
                  <a:gd name="T39" fmla="*/ 569419 h 20000"/>
                  <a:gd name="T40" fmla="*/ 527329 w 20000"/>
                  <a:gd name="T41" fmla="*/ 572585 h 20000"/>
                  <a:gd name="T42" fmla="*/ 498722 w 20000"/>
                  <a:gd name="T43" fmla="*/ 615140 h 20000"/>
                  <a:gd name="T44" fmla="*/ 430746 w 20000"/>
                  <a:gd name="T45" fmla="*/ 606876 h 20000"/>
                  <a:gd name="T46" fmla="*/ 368486 w 20000"/>
                  <a:gd name="T47" fmla="*/ 659628 h 20000"/>
                  <a:gd name="T48" fmla="*/ 388185 w 20000"/>
                  <a:gd name="T49" fmla="*/ 734007 h 20000"/>
                  <a:gd name="T50" fmla="*/ 271295 w 20000"/>
                  <a:gd name="T51" fmla="*/ 757485 h 20000"/>
                  <a:gd name="T52" fmla="*/ 224265 w 20000"/>
                  <a:gd name="T53" fmla="*/ 821708 h 20000"/>
                  <a:gd name="T54" fmla="*/ 174712 w 20000"/>
                  <a:gd name="T55" fmla="*/ 819776 h 20000"/>
                  <a:gd name="T56" fmla="*/ 188058 w 20000"/>
                  <a:gd name="T57" fmla="*/ 669167 h 20000"/>
                  <a:gd name="T58" fmla="*/ 131513 w 20000"/>
                  <a:gd name="T59" fmla="*/ 603710 h 20000"/>
                  <a:gd name="T60" fmla="*/ 155013 w 20000"/>
                  <a:gd name="T61" fmla="*/ 580191 h 20000"/>
                  <a:gd name="T62" fmla="*/ 123244 w 20000"/>
                  <a:gd name="T63" fmla="*/ 539527 h 20000"/>
                  <a:gd name="T64" fmla="*/ 175351 w 20000"/>
                  <a:gd name="T65" fmla="*/ 486159 h 20000"/>
                  <a:gd name="T66" fmla="*/ 135951 w 20000"/>
                  <a:gd name="T67" fmla="*/ 468972 h 20000"/>
                  <a:gd name="T68" fmla="*/ 153736 w 20000"/>
                  <a:gd name="T69" fmla="*/ 425759 h 20000"/>
                  <a:gd name="T70" fmla="*/ 102936 w 20000"/>
                  <a:gd name="T71" fmla="*/ 337441 h 20000"/>
                  <a:gd name="T72" fmla="*/ 0 w 20000"/>
                  <a:gd name="T73" fmla="*/ 333617 h 20000"/>
                  <a:gd name="T74" fmla="*/ 1915 w 20000"/>
                  <a:gd name="T75" fmla="*/ 329835 h 200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000"/>
                  <a:gd name="T115" fmla="*/ 0 h 20000"/>
                  <a:gd name="T116" fmla="*/ 20000 w 20000"/>
                  <a:gd name="T117" fmla="*/ 20000 h 200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000" h="20000">
                    <a:moveTo>
                      <a:pt x="63" y="8022"/>
                    </a:moveTo>
                    <a:lnTo>
                      <a:pt x="1003" y="6631"/>
                    </a:lnTo>
                    <a:lnTo>
                      <a:pt x="2090" y="6584"/>
                    </a:lnTo>
                    <a:lnTo>
                      <a:pt x="2612" y="5502"/>
                    </a:lnTo>
                    <a:lnTo>
                      <a:pt x="5914" y="5348"/>
                    </a:lnTo>
                    <a:lnTo>
                      <a:pt x="5350" y="3354"/>
                    </a:lnTo>
                    <a:lnTo>
                      <a:pt x="7001" y="3601"/>
                    </a:lnTo>
                    <a:lnTo>
                      <a:pt x="7377" y="2210"/>
                    </a:lnTo>
                    <a:lnTo>
                      <a:pt x="5455" y="665"/>
                    </a:lnTo>
                    <a:lnTo>
                      <a:pt x="7335" y="0"/>
                    </a:lnTo>
                    <a:lnTo>
                      <a:pt x="11954" y="804"/>
                    </a:lnTo>
                    <a:lnTo>
                      <a:pt x="13793" y="2365"/>
                    </a:lnTo>
                    <a:lnTo>
                      <a:pt x="14775" y="1499"/>
                    </a:lnTo>
                    <a:lnTo>
                      <a:pt x="15925" y="2210"/>
                    </a:lnTo>
                    <a:lnTo>
                      <a:pt x="16928" y="1762"/>
                    </a:lnTo>
                    <a:lnTo>
                      <a:pt x="17868" y="3215"/>
                    </a:lnTo>
                    <a:lnTo>
                      <a:pt x="16823" y="4930"/>
                    </a:lnTo>
                    <a:lnTo>
                      <a:pt x="18558" y="6167"/>
                    </a:lnTo>
                    <a:lnTo>
                      <a:pt x="19979" y="9938"/>
                    </a:lnTo>
                    <a:lnTo>
                      <a:pt x="19164" y="13849"/>
                    </a:lnTo>
                    <a:lnTo>
                      <a:pt x="17346" y="13926"/>
                    </a:lnTo>
                    <a:lnTo>
                      <a:pt x="16405" y="14961"/>
                    </a:lnTo>
                    <a:lnTo>
                      <a:pt x="14169" y="14760"/>
                    </a:lnTo>
                    <a:lnTo>
                      <a:pt x="12121" y="16043"/>
                    </a:lnTo>
                    <a:lnTo>
                      <a:pt x="12769" y="17852"/>
                    </a:lnTo>
                    <a:lnTo>
                      <a:pt x="8924" y="18423"/>
                    </a:lnTo>
                    <a:lnTo>
                      <a:pt x="7377" y="19985"/>
                    </a:lnTo>
                    <a:lnTo>
                      <a:pt x="5747" y="19938"/>
                    </a:lnTo>
                    <a:lnTo>
                      <a:pt x="6186" y="16275"/>
                    </a:lnTo>
                    <a:lnTo>
                      <a:pt x="4326" y="14683"/>
                    </a:lnTo>
                    <a:lnTo>
                      <a:pt x="5099" y="14111"/>
                    </a:lnTo>
                    <a:lnTo>
                      <a:pt x="4054" y="13122"/>
                    </a:lnTo>
                    <a:lnTo>
                      <a:pt x="5768" y="11824"/>
                    </a:lnTo>
                    <a:lnTo>
                      <a:pt x="4472" y="11406"/>
                    </a:lnTo>
                    <a:lnTo>
                      <a:pt x="5057" y="10355"/>
                    </a:lnTo>
                    <a:lnTo>
                      <a:pt x="3386" y="8207"/>
                    </a:lnTo>
                    <a:lnTo>
                      <a:pt x="0" y="8114"/>
                    </a:lnTo>
                    <a:lnTo>
                      <a:pt x="63" y="8022"/>
                    </a:lnTo>
                    <a:close/>
                  </a:path>
                </a:pathLst>
              </a:custGeom>
              <a:grpFill/>
              <a:ln w="0">
                <a:solidFill>
                  <a:schemeClr val="accent1"/>
                </a:solidFill>
                <a:round/>
                <a:headEnd/>
                <a:tailEnd/>
              </a:ln>
            </p:spPr>
            <p:txBody>
              <a:bodyPr/>
              <a:lstStyle/>
              <a:p>
                <a:pPr>
                  <a:defRPr/>
                </a:pPr>
                <a:endParaRPr lang="fr-FR" sz="2400">
                  <a:solidFill>
                    <a:srgbClr val="000000"/>
                  </a:solidFill>
                  <a:latin typeface="Arial" charset="0"/>
                  <a:cs typeface="Arial"/>
                </a:endParaRPr>
              </a:p>
            </p:txBody>
          </p:sp>
          <p:sp>
            <p:nvSpPr>
              <p:cNvPr id="142" name="Vienne">
                <a:hlinkHover r:id="" action="ppaction://macro?name=Affichage_nom_dept"/>
              </p:cNvPr>
              <p:cNvSpPr>
                <a:spLocks/>
              </p:cNvSpPr>
              <p:nvPr/>
            </p:nvSpPr>
            <p:spPr bwMode="auto">
              <a:xfrm>
                <a:off x="3571875" y="3368675"/>
                <a:ext cx="604838" cy="773113"/>
              </a:xfrm>
              <a:custGeom>
                <a:avLst/>
                <a:gdLst>
                  <a:gd name="T0" fmla="*/ 3175 w 20000"/>
                  <a:gd name="T1" fmla="*/ 74373 h 20000"/>
                  <a:gd name="T2" fmla="*/ 29214 w 20000"/>
                  <a:gd name="T3" fmla="*/ 197724 h 20000"/>
                  <a:gd name="T4" fmla="*/ 57823 w 20000"/>
                  <a:gd name="T5" fmla="*/ 214887 h 20000"/>
                  <a:gd name="T6" fmla="*/ 20323 w 20000"/>
                  <a:gd name="T7" fmla="*/ 232707 h 20000"/>
                  <a:gd name="T8" fmla="*/ 57187 w 20000"/>
                  <a:gd name="T9" fmla="*/ 297532 h 20000"/>
                  <a:gd name="T10" fmla="*/ 3175 w 20000"/>
                  <a:gd name="T11" fmla="*/ 363672 h 20000"/>
                  <a:gd name="T12" fmla="*/ 54012 w 20000"/>
                  <a:gd name="T13" fmla="*/ 393553 h 20000"/>
                  <a:gd name="T14" fmla="*/ 14607 w 20000"/>
                  <a:gd name="T15" fmla="*/ 474923 h 20000"/>
                  <a:gd name="T16" fmla="*/ 36835 w 20000"/>
                  <a:gd name="T17" fmla="*/ 572838 h 20000"/>
                  <a:gd name="T18" fmla="*/ 111804 w 20000"/>
                  <a:gd name="T19" fmla="*/ 575389 h 20000"/>
                  <a:gd name="T20" fmla="*/ 78780 w 20000"/>
                  <a:gd name="T21" fmla="*/ 672029 h 20000"/>
                  <a:gd name="T22" fmla="*/ 123266 w 20000"/>
                  <a:gd name="T23" fmla="*/ 693637 h 20000"/>
                  <a:gd name="T24" fmla="*/ 113740 w 20000"/>
                  <a:gd name="T25" fmla="*/ 735617 h 20000"/>
                  <a:gd name="T26" fmla="*/ 217923 w 20000"/>
                  <a:gd name="T27" fmla="*/ 772495 h 20000"/>
                  <a:gd name="T28" fmla="*/ 257298 w 20000"/>
                  <a:gd name="T29" fmla="*/ 715246 h 20000"/>
                  <a:gd name="T30" fmla="*/ 304324 w 20000"/>
                  <a:gd name="T31" fmla="*/ 758501 h 20000"/>
                  <a:gd name="T32" fmla="*/ 362147 w 20000"/>
                  <a:gd name="T33" fmla="*/ 715903 h 20000"/>
                  <a:gd name="T34" fmla="*/ 413588 w 20000"/>
                  <a:gd name="T35" fmla="*/ 724175 h 20000"/>
                  <a:gd name="T36" fmla="*/ 411048 w 20000"/>
                  <a:gd name="T37" fmla="*/ 654865 h 20000"/>
                  <a:gd name="T38" fmla="*/ 585786 w 20000"/>
                  <a:gd name="T39" fmla="*/ 555056 h 20000"/>
                  <a:gd name="T40" fmla="*/ 604203 w 20000"/>
                  <a:gd name="T41" fmla="*/ 520692 h 20000"/>
                  <a:gd name="T42" fmla="*/ 574354 w 20000"/>
                  <a:gd name="T43" fmla="*/ 509907 h 20000"/>
                  <a:gd name="T44" fmla="*/ 574989 w 20000"/>
                  <a:gd name="T45" fmla="*/ 472372 h 20000"/>
                  <a:gd name="T46" fmla="*/ 464425 w 20000"/>
                  <a:gd name="T47" fmla="*/ 406271 h 20000"/>
                  <a:gd name="T48" fmla="*/ 451723 w 20000"/>
                  <a:gd name="T49" fmla="*/ 306462 h 20000"/>
                  <a:gd name="T50" fmla="*/ 447913 w 20000"/>
                  <a:gd name="T51" fmla="*/ 299465 h 20000"/>
                  <a:gd name="T52" fmla="*/ 368498 w 20000"/>
                  <a:gd name="T53" fmla="*/ 141789 h 20000"/>
                  <a:gd name="T54" fmla="*/ 310040 w 20000"/>
                  <a:gd name="T55" fmla="*/ 120799 h 20000"/>
                  <a:gd name="T56" fmla="*/ 324647 w 20000"/>
                  <a:gd name="T57" fmla="*/ 153231 h 20000"/>
                  <a:gd name="T58" fmla="*/ 195695 w 20000"/>
                  <a:gd name="T59" fmla="*/ 165949 h 20000"/>
                  <a:gd name="T60" fmla="*/ 186774 w 20000"/>
                  <a:gd name="T61" fmla="*/ 82646 h 20000"/>
                  <a:gd name="T62" fmla="*/ 129617 w 20000"/>
                  <a:gd name="T63" fmla="*/ 74373 h 20000"/>
                  <a:gd name="T64" fmla="*/ 137238 w 20000"/>
                  <a:gd name="T65" fmla="*/ 39429 h 20000"/>
                  <a:gd name="T66" fmla="*/ 78780 w 20000"/>
                  <a:gd name="T67" fmla="*/ 5721 h 20000"/>
                  <a:gd name="T68" fmla="*/ 76240 w 20000"/>
                  <a:gd name="T69" fmla="*/ 0 h 20000"/>
                  <a:gd name="T70" fmla="*/ 0 w 20000"/>
                  <a:gd name="T71" fmla="*/ 68652 h 20000"/>
                  <a:gd name="T72" fmla="*/ 3175 w 20000"/>
                  <a:gd name="T73" fmla="*/ 74373 h 200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0000"/>
                  <a:gd name="T112" fmla="*/ 0 h 20000"/>
                  <a:gd name="T113" fmla="*/ 20000 w 20000"/>
                  <a:gd name="T114" fmla="*/ 20000 h 200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0000" h="20000">
                    <a:moveTo>
                      <a:pt x="105" y="1924"/>
                    </a:moveTo>
                    <a:lnTo>
                      <a:pt x="966" y="5115"/>
                    </a:lnTo>
                    <a:lnTo>
                      <a:pt x="1912" y="5559"/>
                    </a:lnTo>
                    <a:lnTo>
                      <a:pt x="672" y="6020"/>
                    </a:lnTo>
                    <a:lnTo>
                      <a:pt x="1891" y="7697"/>
                    </a:lnTo>
                    <a:lnTo>
                      <a:pt x="105" y="9408"/>
                    </a:lnTo>
                    <a:lnTo>
                      <a:pt x="1786" y="10181"/>
                    </a:lnTo>
                    <a:lnTo>
                      <a:pt x="483" y="12286"/>
                    </a:lnTo>
                    <a:lnTo>
                      <a:pt x="1218" y="14819"/>
                    </a:lnTo>
                    <a:lnTo>
                      <a:pt x="3697" y="14885"/>
                    </a:lnTo>
                    <a:lnTo>
                      <a:pt x="2605" y="17385"/>
                    </a:lnTo>
                    <a:lnTo>
                      <a:pt x="4076" y="17944"/>
                    </a:lnTo>
                    <a:lnTo>
                      <a:pt x="3761" y="19030"/>
                    </a:lnTo>
                    <a:lnTo>
                      <a:pt x="7206" y="19984"/>
                    </a:lnTo>
                    <a:lnTo>
                      <a:pt x="8508" y="18503"/>
                    </a:lnTo>
                    <a:lnTo>
                      <a:pt x="10063" y="19622"/>
                    </a:lnTo>
                    <a:lnTo>
                      <a:pt x="11975" y="18520"/>
                    </a:lnTo>
                    <a:lnTo>
                      <a:pt x="13676" y="18734"/>
                    </a:lnTo>
                    <a:lnTo>
                      <a:pt x="13592" y="16941"/>
                    </a:lnTo>
                    <a:lnTo>
                      <a:pt x="19370" y="14359"/>
                    </a:lnTo>
                    <a:lnTo>
                      <a:pt x="19979" y="13470"/>
                    </a:lnTo>
                    <a:lnTo>
                      <a:pt x="18992" y="13191"/>
                    </a:lnTo>
                    <a:lnTo>
                      <a:pt x="19013" y="12220"/>
                    </a:lnTo>
                    <a:lnTo>
                      <a:pt x="15357" y="10510"/>
                    </a:lnTo>
                    <a:lnTo>
                      <a:pt x="14937" y="7928"/>
                    </a:lnTo>
                    <a:lnTo>
                      <a:pt x="14811" y="7747"/>
                    </a:lnTo>
                    <a:lnTo>
                      <a:pt x="12185" y="3668"/>
                    </a:lnTo>
                    <a:lnTo>
                      <a:pt x="10252" y="3125"/>
                    </a:lnTo>
                    <a:lnTo>
                      <a:pt x="10735" y="3964"/>
                    </a:lnTo>
                    <a:lnTo>
                      <a:pt x="6471" y="4293"/>
                    </a:lnTo>
                    <a:lnTo>
                      <a:pt x="6176" y="2138"/>
                    </a:lnTo>
                    <a:lnTo>
                      <a:pt x="4286" y="1924"/>
                    </a:lnTo>
                    <a:lnTo>
                      <a:pt x="4538" y="1020"/>
                    </a:lnTo>
                    <a:lnTo>
                      <a:pt x="2605" y="148"/>
                    </a:lnTo>
                    <a:lnTo>
                      <a:pt x="2521" y="0"/>
                    </a:lnTo>
                    <a:lnTo>
                      <a:pt x="0" y="1776"/>
                    </a:lnTo>
                    <a:lnTo>
                      <a:pt x="105" y="1924"/>
                    </a:lnTo>
                    <a:close/>
                  </a:path>
                </a:pathLst>
              </a:custGeom>
              <a:grpFill/>
              <a:ln w="0">
                <a:solidFill>
                  <a:schemeClr val="accent1"/>
                </a:solidFill>
                <a:round/>
                <a:headEnd/>
                <a:tailEnd/>
              </a:ln>
            </p:spPr>
            <p:txBody>
              <a:bodyPr/>
              <a:lstStyle/>
              <a:p>
                <a:pPr>
                  <a:defRPr/>
                </a:pPr>
                <a:endParaRPr lang="fr-FR" sz="2400">
                  <a:solidFill>
                    <a:srgbClr val="000000"/>
                  </a:solidFill>
                  <a:latin typeface="Arial" charset="0"/>
                  <a:cs typeface="Arial"/>
                </a:endParaRPr>
              </a:p>
            </p:txBody>
          </p:sp>
          <p:sp>
            <p:nvSpPr>
              <p:cNvPr id="143" name="Charente-Maritime">
                <a:hlinkHover r:id="" action="ppaction://macro?name=Affichage_nom_dept"/>
              </p:cNvPr>
              <p:cNvSpPr>
                <a:spLocks/>
              </p:cNvSpPr>
              <p:nvPr/>
            </p:nvSpPr>
            <p:spPr bwMode="auto">
              <a:xfrm>
                <a:off x="2982913" y="3892550"/>
                <a:ext cx="585787" cy="885825"/>
              </a:xfrm>
              <a:custGeom>
                <a:avLst/>
                <a:gdLst>
                  <a:gd name="T0" fmla="*/ 4452 w 20000"/>
                  <a:gd name="T1" fmla="*/ 384182 h 20000"/>
                  <a:gd name="T2" fmla="*/ 63470 w 20000"/>
                  <a:gd name="T3" fmla="*/ 391800 h 20000"/>
                  <a:gd name="T4" fmla="*/ 43788 w 20000"/>
                  <a:gd name="T5" fmla="*/ 350521 h 20000"/>
                  <a:gd name="T6" fmla="*/ 85671 w 20000"/>
                  <a:gd name="T7" fmla="*/ 326382 h 20000"/>
                  <a:gd name="T8" fmla="*/ 83152 w 20000"/>
                  <a:gd name="T9" fmla="*/ 252106 h 20000"/>
                  <a:gd name="T10" fmla="*/ 107902 w 20000"/>
                  <a:gd name="T11" fmla="*/ 247012 h 20000"/>
                  <a:gd name="T12" fmla="*/ 29817 w 20000"/>
                  <a:gd name="T13" fmla="*/ 133981 h 20000"/>
                  <a:gd name="T14" fmla="*/ 81864 w 20000"/>
                  <a:gd name="T15" fmla="*/ 34946 h 20000"/>
                  <a:gd name="T16" fmla="*/ 177083 w 20000"/>
                  <a:gd name="T17" fmla="*/ 0 h 20000"/>
                  <a:gd name="T18" fmla="*/ 173891 w 20000"/>
                  <a:gd name="T19" fmla="*/ 37470 h 20000"/>
                  <a:gd name="T20" fmla="*/ 220871 w 20000"/>
                  <a:gd name="T21" fmla="*/ 22234 h 20000"/>
                  <a:gd name="T22" fmla="*/ 262110 w 20000"/>
                  <a:gd name="T23" fmla="*/ 48898 h 20000"/>
                  <a:gd name="T24" fmla="*/ 313513 w 20000"/>
                  <a:gd name="T25" fmla="*/ 165118 h 20000"/>
                  <a:gd name="T26" fmla="*/ 470270 w 20000"/>
                  <a:gd name="T27" fmla="*/ 208302 h 20000"/>
                  <a:gd name="T28" fmla="*/ 555970 w 20000"/>
                  <a:gd name="T29" fmla="*/ 291481 h 20000"/>
                  <a:gd name="T30" fmla="*/ 524865 w 20000"/>
                  <a:gd name="T31" fmla="*/ 422893 h 20000"/>
                  <a:gd name="T32" fmla="*/ 470270 w 20000"/>
                  <a:gd name="T33" fmla="*/ 398798 h 20000"/>
                  <a:gd name="T34" fmla="*/ 378243 w 20000"/>
                  <a:gd name="T35" fmla="*/ 431175 h 20000"/>
                  <a:gd name="T36" fmla="*/ 378887 w 20000"/>
                  <a:gd name="T37" fmla="*/ 442602 h 20000"/>
                  <a:gd name="T38" fmla="*/ 414444 w 20000"/>
                  <a:gd name="T39" fmla="*/ 501643 h 20000"/>
                  <a:gd name="T40" fmla="*/ 390310 w 20000"/>
                  <a:gd name="T41" fmla="*/ 521352 h 20000"/>
                  <a:gd name="T42" fmla="*/ 476626 w 20000"/>
                  <a:gd name="T43" fmla="*/ 613389 h 20000"/>
                  <a:gd name="T44" fmla="*/ 451876 w 20000"/>
                  <a:gd name="T45" fmla="*/ 741701 h 20000"/>
                  <a:gd name="T46" fmla="*/ 526125 w 20000"/>
                  <a:gd name="T47" fmla="*/ 753128 h 20000"/>
                  <a:gd name="T48" fmla="*/ 526769 w 20000"/>
                  <a:gd name="T49" fmla="*/ 787410 h 20000"/>
                  <a:gd name="T50" fmla="*/ 585143 w 20000"/>
                  <a:gd name="T51" fmla="*/ 821071 h 20000"/>
                  <a:gd name="T52" fmla="*/ 561682 w 20000"/>
                  <a:gd name="T53" fmla="*/ 885205 h 20000"/>
                  <a:gd name="T54" fmla="*/ 396021 w 20000"/>
                  <a:gd name="T55" fmla="*/ 846450 h 20000"/>
                  <a:gd name="T56" fmla="*/ 385243 w 20000"/>
                  <a:gd name="T57" fmla="*/ 761367 h 20000"/>
                  <a:gd name="T58" fmla="*/ 312254 w 20000"/>
                  <a:gd name="T59" fmla="*/ 740417 h 20000"/>
                  <a:gd name="T60" fmla="*/ 307187 w 20000"/>
                  <a:gd name="T61" fmla="*/ 710564 h 20000"/>
                  <a:gd name="T62" fmla="*/ 243072 w 20000"/>
                  <a:gd name="T63" fmla="*/ 717562 h 20000"/>
                  <a:gd name="T64" fmla="*/ 203092 w 20000"/>
                  <a:gd name="T65" fmla="*/ 608960 h 20000"/>
                  <a:gd name="T66" fmla="*/ 0 w 20000"/>
                  <a:gd name="T67" fmla="*/ 445127 h 20000"/>
                  <a:gd name="T68" fmla="*/ 4452 w 20000"/>
                  <a:gd name="T69" fmla="*/ 384182 h 200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000"/>
                  <a:gd name="T106" fmla="*/ 0 h 20000"/>
                  <a:gd name="T107" fmla="*/ 20000 w 20000"/>
                  <a:gd name="T108" fmla="*/ 20000 h 2000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000" h="20000">
                    <a:moveTo>
                      <a:pt x="152" y="8674"/>
                    </a:moveTo>
                    <a:lnTo>
                      <a:pt x="2167" y="8846"/>
                    </a:lnTo>
                    <a:lnTo>
                      <a:pt x="1495" y="7914"/>
                    </a:lnTo>
                    <a:lnTo>
                      <a:pt x="2925" y="7369"/>
                    </a:lnTo>
                    <a:lnTo>
                      <a:pt x="2839" y="5692"/>
                    </a:lnTo>
                    <a:lnTo>
                      <a:pt x="3684" y="5577"/>
                    </a:lnTo>
                    <a:lnTo>
                      <a:pt x="1018" y="3025"/>
                    </a:lnTo>
                    <a:lnTo>
                      <a:pt x="2795" y="789"/>
                    </a:lnTo>
                    <a:lnTo>
                      <a:pt x="6046" y="0"/>
                    </a:lnTo>
                    <a:lnTo>
                      <a:pt x="5937" y="846"/>
                    </a:lnTo>
                    <a:lnTo>
                      <a:pt x="7541" y="502"/>
                    </a:lnTo>
                    <a:lnTo>
                      <a:pt x="8949" y="1104"/>
                    </a:lnTo>
                    <a:lnTo>
                      <a:pt x="10704" y="3728"/>
                    </a:lnTo>
                    <a:lnTo>
                      <a:pt x="16056" y="4703"/>
                    </a:lnTo>
                    <a:lnTo>
                      <a:pt x="18982" y="6581"/>
                    </a:lnTo>
                    <a:lnTo>
                      <a:pt x="17920" y="9548"/>
                    </a:lnTo>
                    <a:lnTo>
                      <a:pt x="16056" y="9004"/>
                    </a:lnTo>
                    <a:lnTo>
                      <a:pt x="12914" y="9735"/>
                    </a:lnTo>
                    <a:lnTo>
                      <a:pt x="12936" y="9993"/>
                    </a:lnTo>
                    <a:lnTo>
                      <a:pt x="14150" y="11326"/>
                    </a:lnTo>
                    <a:lnTo>
                      <a:pt x="13326" y="11771"/>
                    </a:lnTo>
                    <a:lnTo>
                      <a:pt x="16273" y="13849"/>
                    </a:lnTo>
                    <a:lnTo>
                      <a:pt x="15428" y="16746"/>
                    </a:lnTo>
                    <a:lnTo>
                      <a:pt x="17963" y="17004"/>
                    </a:lnTo>
                    <a:lnTo>
                      <a:pt x="17985" y="17778"/>
                    </a:lnTo>
                    <a:lnTo>
                      <a:pt x="19978" y="18538"/>
                    </a:lnTo>
                    <a:lnTo>
                      <a:pt x="19177" y="19986"/>
                    </a:lnTo>
                    <a:lnTo>
                      <a:pt x="13521" y="19111"/>
                    </a:lnTo>
                    <a:lnTo>
                      <a:pt x="13153" y="17190"/>
                    </a:lnTo>
                    <a:lnTo>
                      <a:pt x="10661" y="16717"/>
                    </a:lnTo>
                    <a:lnTo>
                      <a:pt x="10488" y="16043"/>
                    </a:lnTo>
                    <a:lnTo>
                      <a:pt x="8299" y="16201"/>
                    </a:lnTo>
                    <a:lnTo>
                      <a:pt x="6934" y="13749"/>
                    </a:lnTo>
                    <a:lnTo>
                      <a:pt x="0" y="10050"/>
                    </a:lnTo>
                    <a:lnTo>
                      <a:pt x="152" y="8674"/>
                    </a:lnTo>
                    <a:close/>
                  </a:path>
                </a:pathLst>
              </a:custGeom>
              <a:grpFill/>
              <a:ln w="0">
                <a:solidFill>
                  <a:schemeClr val="accent1"/>
                </a:solidFill>
                <a:round/>
                <a:headEnd/>
                <a:tailEnd/>
              </a:ln>
            </p:spPr>
            <p:txBody>
              <a:bodyPr/>
              <a:lstStyle/>
              <a:p>
                <a:pPr>
                  <a:defRPr/>
                </a:pPr>
                <a:endParaRPr lang="fr-FR" sz="2400">
                  <a:solidFill>
                    <a:srgbClr val="000000"/>
                  </a:solidFill>
                  <a:latin typeface="Arial" charset="0"/>
                  <a:cs typeface="Arial"/>
                </a:endParaRPr>
              </a:p>
            </p:txBody>
          </p:sp>
          <p:sp>
            <p:nvSpPr>
              <p:cNvPr id="144" name="Creuse">
                <a:hlinkHover r:id="" action="ppaction://macro?name=Affichage_nom_dept"/>
              </p:cNvPr>
              <p:cNvSpPr>
                <a:spLocks/>
              </p:cNvSpPr>
              <p:nvPr/>
            </p:nvSpPr>
            <p:spPr bwMode="auto">
              <a:xfrm>
                <a:off x="4249738" y="3883025"/>
                <a:ext cx="582612" cy="544513"/>
              </a:xfrm>
              <a:custGeom>
                <a:avLst/>
                <a:gdLst>
                  <a:gd name="T0" fmla="*/ 4457 w 20000"/>
                  <a:gd name="T1" fmla="*/ 170705 h 20000"/>
                  <a:gd name="T2" fmla="*/ 52027 w 20000"/>
                  <a:gd name="T3" fmla="*/ 211979 h 20000"/>
                  <a:gd name="T4" fmla="*/ 88207 w 20000"/>
                  <a:gd name="T5" fmla="*/ 316689 h 20000"/>
                  <a:gd name="T6" fmla="*/ 53950 w 20000"/>
                  <a:gd name="T7" fmla="*/ 349686 h 20000"/>
                  <a:gd name="T8" fmla="*/ 115503 w 20000"/>
                  <a:gd name="T9" fmla="*/ 360468 h 20000"/>
                  <a:gd name="T10" fmla="*/ 109152 w 20000"/>
                  <a:gd name="T11" fmla="*/ 413775 h 20000"/>
                  <a:gd name="T12" fmla="*/ 178338 w 20000"/>
                  <a:gd name="T13" fmla="*/ 401714 h 20000"/>
                  <a:gd name="T14" fmla="*/ 231646 w 20000"/>
                  <a:gd name="T15" fmla="*/ 451211 h 20000"/>
                  <a:gd name="T16" fmla="*/ 237356 w 20000"/>
                  <a:gd name="T17" fmla="*/ 517233 h 20000"/>
                  <a:gd name="T18" fmla="*/ 310969 w 20000"/>
                  <a:gd name="T19" fmla="*/ 474706 h 20000"/>
                  <a:gd name="T20" fmla="*/ 413159 w 20000"/>
                  <a:gd name="T21" fmla="*/ 543887 h 20000"/>
                  <a:gd name="T22" fmla="*/ 521059 w 20000"/>
                  <a:gd name="T23" fmla="*/ 495643 h 20000"/>
                  <a:gd name="T24" fmla="*/ 473460 w 20000"/>
                  <a:gd name="T25" fmla="*/ 432806 h 20000"/>
                  <a:gd name="T26" fmla="*/ 479810 w 20000"/>
                  <a:gd name="T27" fmla="*/ 425836 h 20000"/>
                  <a:gd name="T28" fmla="*/ 581971 w 20000"/>
                  <a:gd name="T29" fmla="*/ 333814 h 20000"/>
                  <a:gd name="T30" fmla="*/ 559774 w 20000"/>
                  <a:gd name="T31" fmla="*/ 222134 h 20000"/>
                  <a:gd name="T32" fmla="*/ 522953 w 20000"/>
                  <a:gd name="T33" fmla="*/ 128832 h 20000"/>
                  <a:gd name="T34" fmla="*/ 438532 w 20000"/>
                  <a:gd name="T35" fmla="*/ 81241 h 20000"/>
                  <a:gd name="T36" fmla="*/ 429035 w 20000"/>
                  <a:gd name="T37" fmla="*/ 32997 h 20000"/>
                  <a:gd name="T38" fmla="*/ 423938 w 20000"/>
                  <a:gd name="T39" fmla="*/ 26654 h 20000"/>
                  <a:gd name="T40" fmla="*/ 374445 w 20000"/>
                  <a:gd name="T41" fmla="*/ 24748 h 20000"/>
                  <a:gd name="T42" fmla="*/ 199923 w 20000"/>
                  <a:gd name="T43" fmla="*/ 0 h 20000"/>
                  <a:gd name="T44" fmla="*/ 164996 w 20000"/>
                  <a:gd name="T45" fmla="*/ 43779 h 20000"/>
                  <a:gd name="T46" fmla="*/ 69826 w 20000"/>
                  <a:gd name="T47" fmla="*/ 17778 h 20000"/>
                  <a:gd name="T48" fmla="*/ 22227 w 20000"/>
                  <a:gd name="T49" fmla="*/ 65995 h 20000"/>
                  <a:gd name="T50" fmla="*/ 29189 w 20000"/>
                  <a:gd name="T51" fmla="*/ 121209 h 20000"/>
                  <a:gd name="T52" fmla="*/ 0 w 20000"/>
                  <a:gd name="T53" fmla="*/ 156765 h 20000"/>
                  <a:gd name="T54" fmla="*/ 4457 w 20000"/>
                  <a:gd name="T55" fmla="*/ 170705 h 200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0000"/>
                  <a:gd name="T85" fmla="*/ 0 h 20000"/>
                  <a:gd name="T86" fmla="*/ 20000 w 20000"/>
                  <a:gd name="T87" fmla="*/ 20000 h 2000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0000" h="20000">
                    <a:moveTo>
                      <a:pt x="153" y="6270"/>
                    </a:moveTo>
                    <a:lnTo>
                      <a:pt x="1786" y="7786"/>
                    </a:lnTo>
                    <a:lnTo>
                      <a:pt x="3028" y="11632"/>
                    </a:lnTo>
                    <a:lnTo>
                      <a:pt x="1852" y="12844"/>
                    </a:lnTo>
                    <a:lnTo>
                      <a:pt x="3965" y="13240"/>
                    </a:lnTo>
                    <a:lnTo>
                      <a:pt x="3747" y="15198"/>
                    </a:lnTo>
                    <a:lnTo>
                      <a:pt x="6122" y="14755"/>
                    </a:lnTo>
                    <a:lnTo>
                      <a:pt x="7952" y="16573"/>
                    </a:lnTo>
                    <a:lnTo>
                      <a:pt x="8148" y="18998"/>
                    </a:lnTo>
                    <a:lnTo>
                      <a:pt x="10675" y="17436"/>
                    </a:lnTo>
                    <a:lnTo>
                      <a:pt x="14183" y="19977"/>
                    </a:lnTo>
                    <a:lnTo>
                      <a:pt x="17887" y="18205"/>
                    </a:lnTo>
                    <a:lnTo>
                      <a:pt x="16253" y="15897"/>
                    </a:lnTo>
                    <a:lnTo>
                      <a:pt x="16471" y="15641"/>
                    </a:lnTo>
                    <a:lnTo>
                      <a:pt x="19978" y="12261"/>
                    </a:lnTo>
                    <a:lnTo>
                      <a:pt x="19216" y="8159"/>
                    </a:lnTo>
                    <a:lnTo>
                      <a:pt x="17952" y="4732"/>
                    </a:lnTo>
                    <a:lnTo>
                      <a:pt x="15054" y="2984"/>
                    </a:lnTo>
                    <a:lnTo>
                      <a:pt x="14728" y="1212"/>
                    </a:lnTo>
                    <a:lnTo>
                      <a:pt x="14553" y="979"/>
                    </a:lnTo>
                    <a:lnTo>
                      <a:pt x="12854" y="909"/>
                    </a:lnTo>
                    <a:lnTo>
                      <a:pt x="6863" y="0"/>
                    </a:lnTo>
                    <a:lnTo>
                      <a:pt x="5664" y="1608"/>
                    </a:lnTo>
                    <a:lnTo>
                      <a:pt x="2397" y="653"/>
                    </a:lnTo>
                    <a:lnTo>
                      <a:pt x="763" y="2424"/>
                    </a:lnTo>
                    <a:lnTo>
                      <a:pt x="1002" y="4452"/>
                    </a:lnTo>
                    <a:lnTo>
                      <a:pt x="0" y="5758"/>
                    </a:lnTo>
                    <a:lnTo>
                      <a:pt x="153" y="6270"/>
                    </a:lnTo>
                    <a:close/>
                  </a:path>
                </a:pathLst>
              </a:custGeom>
              <a:grpFill/>
              <a:ln w="0">
                <a:solidFill>
                  <a:schemeClr val="accent1"/>
                </a:solidFill>
                <a:round/>
                <a:headEnd/>
                <a:tailEnd/>
              </a:ln>
            </p:spPr>
            <p:txBody>
              <a:bodyPr/>
              <a:lstStyle/>
              <a:p>
                <a:pPr>
                  <a:defRPr/>
                </a:pPr>
                <a:endParaRPr lang="fr-FR" sz="2400">
                  <a:solidFill>
                    <a:srgbClr val="000000"/>
                  </a:solidFill>
                  <a:latin typeface="Arial" charset="0"/>
                  <a:cs typeface="Arial"/>
                </a:endParaRPr>
              </a:p>
            </p:txBody>
          </p:sp>
          <p:sp>
            <p:nvSpPr>
              <p:cNvPr id="145" name="Loir-et-Cher">
                <a:hlinkHover r:id="" action="ppaction://macro?name=Affichage_nom_dept"/>
              </p:cNvPr>
              <p:cNvSpPr>
                <a:spLocks/>
              </p:cNvSpPr>
              <p:nvPr/>
            </p:nvSpPr>
            <p:spPr bwMode="auto">
              <a:xfrm>
                <a:off x="3648075" y="3021013"/>
                <a:ext cx="608013" cy="647700"/>
              </a:xfrm>
              <a:custGeom>
                <a:avLst/>
                <a:gdLst>
                  <a:gd name="T0" fmla="*/ 2554 w 20000"/>
                  <a:gd name="T1" fmla="*/ 353968 h 20000"/>
                  <a:gd name="T2" fmla="*/ 61622 w 20000"/>
                  <a:gd name="T3" fmla="*/ 387616 h 20000"/>
                  <a:gd name="T4" fmla="*/ 53992 w 20000"/>
                  <a:gd name="T5" fmla="*/ 422495 h 20000"/>
                  <a:gd name="T6" fmla="*/ 111175 w 20000"/>
                  <a:gd name="T7" fmla="*/ 430753 h 20000"/>
                  <a:gd name="T8" fmla="*/ 119444 w 20000"/>
                  <a:gd name="T9" fmla="*/ 513853 h 20000"/>
                  <a:gd name="T10" fmla="*/ 249042 w 20000"/>
                  <a:gd name="T11" fmla="*/ 501158 h 20000"/>
                  <a:gd name="T12" fmla="*/ 234450 w 20000"/>
                  <a:gd name="T13" fmla="*/ 468805 h 20000"/>
                  <a:gd name="T14" fmla="*/ 292241 w 20000"/>
                  <a:gd name="T15" fmla="*/ 489726 h 20000"/>
                  <a:gd name="T16" fmla="*/ 372317 w 20000"/>
                  <a:gd name="T17" fmla="*/ 647052 h 20000"/>
                  <a:gd name="T18" fmla="*/ 435824 w 20000"/>
                  <a:gd name="T19" fmla="*/ 644526 h 20000"/>
                  <a:gd name="T20" fmla="*/ 464431 w 20000"/>
                  <a:gd name="T21" fmla="*/ 482115 h 20000"/>
                  <a:gd name="T22" fmla="*/ 510822 w 20000"/>
                  <a:gd name="T23" fmla="*/ 454200 h 20000"/>
                  <a:gd name="T24" fmla="*/ 557822 w 20000"/>
                  <a:gd name="T25" fmla="*/ 466894 h 20000"/>
                  <a:gd name="T26" fmla="*/ 607375 w 20000"/>
                  <a:gd name="T27" fmla="*/ 409800 h 20000"/>
                  <a:gd name="T28" fmla="*/ 595944 w 20000"/>
                  <a:gd name="T29" fmla="*/ 353968 h 20000"/>
                  <a:gd name="T30" fmla="*/ 558460 w 20000"/>
                  <a:gd name="T31" fmla="*/ 286737 h 20000"/>
                  <a:gd name="T32" fmla="*/ 494923 w 20000"/>
                  <a:gd name="T33" fmla="*/ 276600 h 20000"/>
                  <a:gd name="T34" fmla="*/ 509545 w 20000"/>
                  <a:gd name="T35" fmla="*/ 175721 h 20000"/>
                  <a:gd name="T36" fmla="*/ 466984 w 20000"/>
                  <a:gd name="T37" fmla="*/ 66616 h 20000"/>
                  <a:gd name="T38" fmla="*/ 413601 w 20000"/>
                  <a:gd name="T39" fmla="*/ 46311 h 20000"/>
                  <a:gd name="T40" fmla="*/ 388824 w 20000"/>
                  <a:gd name="T41" fmla="*/ 65968 h 20000"/>
                  <a:gd name="T42" fmla="*/ 387547 w 20000"/>
                  <a:gd name="T43" fmla="*/ 9521 h 20000"/>
                  <a:gd name="T44" fmla="*/ 273819 w 20000"/>
                  <a:gd name="T45" fmla="*/ 0 h 20000"/>
                  <a:gd name="T46" fmla="*/ 196966 w 20000"/>
                  <a:gd name="T47" fmla="*/ 46311 h 20000"/>
                  <a:gd name="T48" fmla="*/ 166444 w 20000"/>
                  <a:gd name="T49" fmla="*/ 31705 h 20000"/>
                  <a:gd name="T50" fmla="*/ 161367 w 20000"/>
                  <a:gd name="T51" fmla="*/ 78663 h 20000"/>
                  <a:gd name="T52" fmla="*/ 94029 w 20000"/>
                  <a:gd name="T53" fmla="*/ 49484 h 20000"/>
                  <a:gd name="T54" fmla="*/ 0 w 20000"/>
                  <a:gd name="T55" fmla="*/ 348268 h 20000"/>
                  <a:gd name="T56" fmla="*/ 2554 w 20000"/>
                  <a:gd name="T57" fmla="*/ 353968 h 200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000"/>
                  <a:gd name="T88" fmla="*/ 0 h 20000"/>
                  <a:gd name="T89" fmla="*/ 20000 w 20000"/>
                  <a:gd name="T90" fmla="*/ 20000 h 200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000" h="20000">
                    <a:moveTo>
                      <a:pt x="84" y="10930"/>
                    </a:moveTo>
                    <a:lnTo>
                      <a:pt x="2027" y="11969"/>
                    </a:lnTo>
                    <a:lnTo>
                      <a:pt x="1776" y="13046"/>
                    </a:lnTo>
                    <a:lnTo>
                      <a:pt x="3657" y="13301"/>
                    </a:lnTo>
                    <a:lnTo>
                      <a:pt x="3929" y="15867"/>
                    </a:lnTo>
                    <a:lnTo>
                      <a:pt x="8192" y="15475"/>
                    </a:lnTo>
                    <a:lnTo>
                      <a:pt x="7712" y="14476"/>
                    </a:lnTo>
                    <a:lnTo>
                      <a:pt x="9613" y="15122"/>
                    </a:lnTo>
                    <a:lnTo>
                      <a:pt x="12247" y="19980"/>
                    </a:lnTo>
                    <a:lnTo>
                      <a:pt x="14336" y="19902"/>
                    </a:lnTo>
                    <a:lnTo>
                      <a:pt x="15277" y="14887"/>
                    </a:lnTo>
                    <a:lnTo>
                      <a:pt x="16803" y="14025"/>
                    </a:lnTo>
                    <a:lnTo>
                      <a:pt x="18349" y="14417"/>
                    </a:lnTo>
                    <a:lnTo>
                      <a:pt x="19979" y="12654"/>
                    </a:lnTo>
                    <a:lnTo>
                      <a:pt x="19603" y="10930"/>
                    </a:lnTo>
                    <a:lnTo>
                      <a:pt x="18370" y="8854"/>
                    </a:lnTo>
                    <a:lnTo>
                      <a:pt x="16280" y="8541"/>
                    </a:lnTo>
                    <a:lnTo>
                      <a:pt x="16761" y="5426"/>
                    </a:lnTo>
                    <a:lnTo>
                      <a:pt x="15361" y="2057"/>
                    </a:lnTo>
                    <a:lnTo>
                      <a:pt x="13605" y="1430"/>
                    </a:lnTo>
                    <a:lnTo>
                      <a:pt x="12790" y="2037"/>
                    </a:lnTo>
                    <a:lnTo>
                      <a:pt x="12748" y="294"/>
                    </a:lnTo>
                    <a:lnTo>
                      <a:pt x="9007" y="0"/>
                    </a:lnTo>
                    <a:lnTo>
                      <a:pt x="6479" y="1430"/>
                    </a:lnTo>
                    <a:lnTo>
                      <a:pt x="5475" y="979"/>
                    </a:lnTo>
                    <a:lnTo>
                      <a:pt x="5308" y="2429"/>
                    </a:lnTo>
                    <a:lnTo>
                      <a:pt x="3093" y="1528"/>
                    </a:lnTo>
                    <a:lnTo>
                      <a:pt x="0" y="10754"/>
                    </a:lnTo>
                    <a:lnTo>
                      <a:pt x="84" y="10930"/>
                    </a:lnTo>
                    <a:close/>
                  </a:path>
                </a:pathLst>
              </a:custGeom>
              <a:grpFill/>
              <a:ln w="0">
                <a:solidFill>
                  <a:schemeClr val="accent1"/>
                </a:solidFill>
                <a:round/>
                <a:headEnd/>
                <a:tailEnd/>
              </a:ln>
            </p:spPr>
            <p:txBody>
              <a:bodyPr/>
              <a:lstStyle/>
              <a:p>
                <a:pPr>
                  <a:defRPr/>
                </a:pPr>
                <a:endParaRPr lang="fr-FR" sz="2400">
                  <a:solidFill>
                    <a:srgbClr val="000000"/>
                  </a:solidFill>
                  <a:latin typeface="Arial" charset="0"/>
                  <a:cs typeface="Arial"/>
                </a:endParaRPr>
              </a:p>
            </p:txBody>
          </p:sp>
          <p:sp>
            <p:nvSpPr>
              <p:cNvPr id="146" name="Loiret">
                <a:hlinkHover r:id="" action="ppaction://macro?name=Affichage_nom_dept"/>
              </p:cNvPr>
              <p:cNvSpPr>
                <a:spLocks/>
              </p:cNvSpPr>
              <p:nvPr/>
            </p:nvSpPr>
            <p:spPr bwMode="auto">
              <a:xfrm>
                <a:off x="4344988" y="2597150"/>
                <a:ext cx="738187" cy="588963"/>
              </a:xfrm>
              <a:custGeom>
                <a:avLst/>
                <a:gdLst>
                  <a:gd name="T0" fmla="*/ 4429 w 20000"/>
                  <a:gd name="T1" fmla="*/ 220213 h 20000"/>
                  <a:gd name="T2" fmla="*/ 61639 w 20000"/>
                  <a:gd name="T3" fmla="*/ 175158 h 20000"/>
                  <a:gd name="T4" fmla="*/ 159448 w 20000"/>
                  <a:gd name="T5" fmla="*/ 170711 h 20000"/>
                  <a:gd name="T6" fmla="*/ 209645 w 20000"/>
                  <a:gd name="T7" fmla="*/ 111697 h 20000"/>
                  <a:gd name="T8" fmla="*/ 220423 w 20000"/>
                  <a:gd name="T9" fmla="*/ 37458 h 20000"/>
                  <a:gd name="T10" fmla="*/ 319524 w 20000"/>
                  <a:gd name="T11" fmla="*/ 0 h 20000"/>
                  <a:gd name="T12" fmla="*/ 336687 w 20000"/>
                  <a:gd name="T13" fmla="*/ 29183 h 20000"/>
                  <a:gd name="T14" fmla="*/ 406556 w 20000"/>
                  <a:gd name="T15" fmla="*/ 17139 h 20000"/>
                  <a:gd name="T16" fmla="*/ 463766 w 20000"/>
                  <a:gd name="T17" fmla="*/ 98386 h 20000"/>
                  <a:gd name="T18" fmla="*/ 433242 w 20000"/>
                  <a:gd name="T19" fmla="*/ 148507 h 20000"/>
                  <a:gd name="T20" fmla="*/ 653074 w 20000"/>
                  <a:gd name="T21" fmla="*/ 123123 h 20000"/>
                  <a:gd name="T22" fmla="*/ 691829 w 20000"/>
                  <a:gd name="T23" fmla="*/ 142794 h 20000"/>
                  <a:gd name="T24" fmla="*/ 737560 w 20000"/>
                  <a:gd name="T25" fmla="*/ 257671 h 20000"/>
                  <a:gd name="T26" fmla="*/ 682934 w 20000"/>
                  <a:gd name="T27" fmla="*/ 309088 h 20000"/>
                  <a:gd name="T28" fmla="*/ 686735 w 20000"/>
                  <a:gd name="T29" fmla="*/ 383974 h 20000"/>
                  <a:gd name="T30" fmla="*/ 608598 w 20000"/>
                  <a:gd name="T31" fmla="*/ 423317 h 20000"/>
                  <a:gd name="T32" fmla="*/ 609853 w 20000"/>
                  <a:gd name="T33" fmla="*/ 430944 h 20000"/>
                  <a:gd name="T34" fmla="*/ 667026 w 20000"/>
                  <a:gd name="T35" fmla="*/ 531215 h 20000"/>
                  <a:gd name="T36" fmla="*/ 612400 w 20000"/>
                  <a:gd name="T37" fmla="*/ 543907 h 20000"/>
                  <a:gd name="T38" fmla="*/ 606679 w 20000"/>
                  <a:gd name="T39" fmla="*/ 545174 h 20000"/>
                  <a:gd name="T40" fmla="*/ 619376 w 20000"/>
                  <a:gd name="T41" fmla="*/ 563579 h 20000"/>
                  <a:gd name="T42" fmla="*/ 588889 w 20000"/>
                  <a:gd name="T43" fmla="*/ 581336 h 20000"/>
                  <a:gd name="T44" fmla="*/ 553972 w 20000"/>
                  <a:gd name="T45" fmla="*/ 552153 h 20000"/>
                  <a:gd name="T46" fmla="*/ 523448 w 20000"/>
                  <a:gd name="T47" fmla="*/ 588315 h 20000"/>
                  <a:gd name="T48" fmla="*/ 468195 w 20000"/>
                  <a:gd name="T49" fmla="*/ 524236 h 20000"/>
                  <a:gd name="T50" fmla="*/ 327792 w 20000"/>
                  <a:gd name="T51" fmla="*/ 490577 h 20000"/>
                  <a:gd name="T52" fmla="*/ 309374 w 20000"/>
                  <a:gd name="T53" fmla="*/ 454414 h 20000"/>
                  <a:gd name="T54" fmla="*/ 250282 w 20000"/>
                  <a:gd name="T55" fmla="*/ 448083 h 20000"/>
                  <a:gd name="T56" fmla="*/ 148671 w 20000"/>
                  <a:gd name="T57" fmla="*/ 441074 h 20000"/>
                  <a:gd name="T58" fmla="*/ 121321 w 20000"/>
                  <a:gd name="T59" fmla="*/ 476000 h 20000"/>
                  <a:gd name="T60" fmla="*/ 84486 w 20000"/>
                  <a:gd name="T61" fmla="*/ 409977 h 20000"/>
                  <a:gd name="T62" fmla="*/ 47650 w 20000"/>
                  <a:gd name="T63" fmla="*/ 391572 h 20000"/>
                  <a:gd name="T64" fmla="*/ 24139 w 20000"/>
                  <a:gd name="T65" fmla="*/ 413805 h 20000"/>
                  <a:gd name="T66" fmla="*/ 3174 w 20000"/>
                  <a:gd name="T67" fmla="*/ 341451 h 20000"/>
                  <a:gd name="T68" fmla="*/ 31779 w 20000"/>
                  <a:gd name="T69" fmla="*/ 307174 h 20000"/>
                  <a:gd name="T70" fmla="*/ 0 w 20000"/>
                  <a:gd name="T71" fmla="*/ 236734 h 20000"/>
                  <a:gd name="T72" fmla="*/ 4429 w 20000"/>
                  <a:gd name="T73" fmla="*/ 220213 h 200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0000"/>
                  <a:gd name="T112" fmla="*/ 0 h 20000"/>
                  <a:gd name="T113" fmla="*/ 20000 w 20000"/>
                  <a:gd name="T114" fmla="*/ 20000 h 200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0000" h="20000">
                    <a:moveTo>
                      <a:pt x="120" y="7478"/>
                    </a:moveTo>
                    <a:lnTo>
                      <a:pt x="1670" y="5948"/>
                    </a:lnTo>
                    <a:lnTo>
                      <a:pt x="4320" y="5797"/>
                    </a:lnTo>
                    <a:lnTo>
                      <a:pt x="5680" y="3793"/>
                    </a:lnTo>
                    <a:lnTo>
                      <a:pt x="5972" y="1272"/>
                    </a:lnTo>
                    <a:lnTo>
                      <a:pt x="8657" y="0"/>
                    </a:lnTo>
                    <a:lnTo>
                      <a:pt x="9122" y="991"/>
                    </a:lnTo>
                    <a:lnTo>
                      <a:pt x="11015" y="582"/>
                    </a:lnTo>
                    <a:lnTo>
                      <a:pt x="12565" y="3341"/>
                    </a:lnTo>
                    <a:lnTo>
                      <a:pt x="11738" y="5043"/>
                    </a:lnTo>
                    <a:lnTo>
                      <a:pt x="17694" y="4181"/>
                    </a:lnTo>
                    <a:lnTo>
                      <a:pt x="18744" y="4849"/>
                    </a:lnTo>
                    <a:lnTo>
                      <a:pt x="19983" y="8750"/>
                    </a:lnTo>
                    <a:lnTo>
                      <a:pt x="18503" y="10496"/>
                    </a:lnTo>
                    <a:lnTo>
                      <a:pt x="18606" y="13039"/>
                    </a:lnTo>
                    <a:lnTo>
                      <a:pt x="16489" y="14375"/>
                    </a:lnTo>
                    <a:lnTo>
                      <a:pt x="16523" y="14634"/>
                    </a:lnTo>
                    <a:lnTo>
                      <a:pt x="18072" y="18039"/>
                    </a:lnTo>
                    <a:lnTo>
                      <a:pt x="16592" y="18470"/>
                    </a:lnTo>
                    <a:lnTo>
                      <a:pt x="16437" y="18513"/>
                    </a:lnTo>
                    <a:lnTo>
                      <a:pt x="16781" y="19138"/>
                    </a:lnTo>
                    <a:lnTo>
                      <a:pt x="15955" y="19741"/>
                    </a:lnTo>
                    <a:lnTo>
                      <a:pt x="15009" y="18750"/>
                    </a:lnTo>
                    <a:lnTo>
                      <a:pt x="14182" y="19978"/>
                    </a:lnTo>
                    <a:lnTo>
                      <a:pt x="12685" y="17802"/>
                    </a:lnTo>
                    <a:lnTo>
                      <a:pt x="8881" y="16659"/>
                    </a:lnTo>
                    <a:lnTo>
                      <a:pt x="8382" y="15431"/>
                    </a:lnTo>
                    <a:lnTo>
                      <a:pt x="6781" y="15216"/>
                    </a:lnTo>
                    <a:lnTo>
                      <a:pt x="4028" y="14978"/>
                    </a:lnTo>
                    <a:lnTo>
                      <a:pt x="3287" y="16164"/>
                    </a:lnTo>
                    <a:lnTo>
                      <a:pt x="2289" y="13922"/>
                    </a:lnTo>
                    <a:lnTo>
                      <a:pt x="1291" y="13297"/>
                    </a:lnTo>
                    <a:lnTo>
                      <a:pt x="654" y="14052"/>
                    </a:lnTo>
                    <a:lnTo>
                      <a:pt x="86" y="11595"/>
                    </a:lnTo>
                    <a:lnTo>
                      <a:pt x="861" y="10431"/>
                    </a:lnTo>
                    <a:lnTo>
                      <a:pt x="0" y="8039"/>
                    </a:lnTo>
                    <a:lnTo>
                      <a:pt x="120" y="7478"/>
                    </a:lnTo>
                    <a:close/>
                  </a:path>
                </a:pathLst>
              </a:custGeom>
              <a:grpFill/>
              <a:ln w="0">
                <a:solidFill>
                  <a:schemeClr val="accent1"/>
                </a:solidFill>
                <a:round/>
                <a:headEnd/>
                <a:tailEnd/>
              </a:ln>
            </p:spPr>
            <p:txBody>
              <a:bodyPr/>
              <a:lstStyle/>
              <a:p>
                <a:pPr>
                  <a:defRPr/>
                </a:pPr>
                <a:endParaRPr lang="fr-FR" sz="2400">
                  <a:solidFill>
                    <a:srgbClr val="000000"/>
                  </a:solidFill>
                  <a:latin typeface="Arial" charset="0"/>
                  <a:cs typeface="Arial"/>
                </a:endParaRPr>
              </a:p>
            </p:txBody>
          </p:sp>
          <p:sp>
            <p:nvSpPr>
              <p:cNvPr id="147" name="Deux-Sèvres">
                <a:hlinkHover r:id="" action="ppaction://macro?name=Affichage_nom_dept"/>
              </p:cNvPr>
              <p:cNvSpPr>
                <a:spLocks/>
              </p:cNvSpPr>
              <p:nvPr/>
            </p:nvSpPr>
            <p:spPr bwMode="auto">
              <a:xfrm>
                <a:off x="3198813" y="3405188"/>
                <a:ext cx="496887" cy="779462"/>
              </a:xfrm>
              <a:custGeom>
                <a:avLst/>
                <a:gdLst>
                  <a:gd name="T0" fmla="*/ 3180 w 20000"/>
                  <a:gd name="T1" fmla="*/ 71710 h 20000"/>
                  <a:gd name="T2" fmla="*/ 130557 w 20000"/>
                  <a:gd name="T3" fmla="*/ 68554 h 20000"/>
                  <a:gd name="T4" fmla="*/ 187600 w 20000"/>
                  <a:gd name="T5" fmla="*/ 10796 h 20000"/>
                  <a:gd name="T6" fmla="*/ 198382 w 20000"/>
                  <a:gd name="T7" fmla="*/ 30477 h 20000"/>
                  <a:gd name="T8" fmla="*/ 337809 w 20000"/>
                  <a:gd name="T9" fmla="*/ 0 h 20000"/>
                  <a:gd name="T10" fmla="*/ 373311 w 20000"/>
                  <a:gd name="T11" fmla="*/ 32387 h 20000"/>
                  <a:gd name="T12" fmla="*/ 376466 w 20000"/>
                  <a:gd name="T13" fmla="*/ 38700 h 20000"/>
                  <a:gd name="T14" fmla="*/ 402454 w 20000"/>
                  <a:gd name="T15" fmla="*/ 161232 h 20000"/>
                  <a:gd name="T16" fmla="*/ 430975 w 20000"/>
                  <a:gd name="T17" fmla="*/ 178380 h 20000"/>
                  <a:gd name="T18" fmla="*/ 393584 w 20000"/>
                  <a:gd name="T19" fmla="*/ 196152 h 20000"/>
                  <a:gd name="T20" fmla="*/ 430329 w 20000"/>
                  <a:gd name="T21" fmla="*/ 261509 h 20000"/>
                  <a:gd name="T22" fmla="*/ 376466 w 20000"/>
                  <a:gd name="T23" fmla="*/ 326906 h 20000"/>
                  <a:gd name="T24" fmla="*/ 427174 w 20000"/>
                  <a:gd name="T25" fmla="*/ 356721 h 20000"/>
                  <a:gd name="T26" fmla="*/ 387870 w 20000"/>
                  <a:gd name="T27" fmla="*/ 437980 h 20000"/>
                  <a:gd name="T28" fmla="*/ 410056 w 20000"/>
                  <a:gd name="T29" fmla="*/ 536348 h 20000"/>
                  <a:gd name="T30" fmla="*/ 484837 w 20000"/>
                  <a:gd name="T31" fmla="*/ 538881 h 20000"/>
                  <a:gd name="T32" fmla="*/ 451894 w 20000"/>
                  <a:gd name="T33" fmla="*/ 635378 h 20000"/>
                  <a:gd name="T34" fmla="*/ 496241 w 20000"/>
                  <a:gd name="T35" fmla="*/ 656307 h 20000"/>
                  <a:gd name="T36" fmla="*/ 486751 w 20000"/>
                  <a:gd name="T37" fmla="*/ 698203 h 20000"/>
                  <a:gd name="T38" fmla="*/ 375845 w 20000"/>
                  <a:gd name="T39" fmla="*/ 722327 h 20000"/>
                  <a:gd name="T40" fmla="*/ 340343 w 20000"/>
                  <a:gd name="T41" fmla="*/ 778838 h 20000"/>
                  <a:gd name="T42" fmla="*/ 254779 w 20000"/>
                  <a:gd name="T43" fmla="*/ 695670 h 20000"/>
                  <a:gd name="T44" fmla="*/ 98235 w 20000"/>
                  <a:gd name="T45" fmla="*/ 652527 h 20000"/>
                  <a:gd name="T46" fmla="*/ 46906 w 20000"/>
                  <a:gd name="T47" fmla="*/ 536348 h 20000"/>
                  <a:gd name="T48" fmla="*/ 150209 w 20000"/>
                  <a:gd name="T49" fmla="*/ 484942 h 20000"/>
                  <a:gd name="T50" fmla="*/ 103303 w 20000"/>
                  <a:gd name="T51" fmla="*/ 472900 h 20000"/>
                  <a:gd name="T52" fmla="*/ 123576 w 20000"/>
                  <a:gd name="T53" fmla="*/ 375779 h 20000"/>
                  <a:gd name="T54" fmla="*/ 86831 w 20000"/>
                  <a:gd name="T55" fmla="*/ 192956 h 20000"/>
                  <a:gd name="T56" fmla="*/ 0 w 20000"/>
                  <a:gd name="T57" fmla="*/ 76816 h 20000"/>
                  <a:gd name="T58" fmla="*/ 3180 w 20000"/>
                  <a:gd name="T59" fmla="*/ 71710 h 200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0000"/>
                  <a:gd name="T91" fmla="*/ 0 h 20000"/>
                  <a:gd name="T92" fmla="*/ 20000 w 20000"/>
                  <a:gd name="T93" fmla="*/ 20000 h 2000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0000" h="20000">
                    <a:moveTo>
                      <a:pt x="128" y="1840"/>
                    </a:moveTo>
                    <a:lnTo>
                      <a:pt x="5255" y="1759"/>
                    </a:lnTo>
                    <a:lnTo>
                      <a:pt x="7551" y="277"/>
                    </a:lnTo>
                    <a:lnTo>
                      <a:pt x="7985" y="782"/>
                    </a:lnTo>
                    <a:lnTo>
                      <a:pt x="13597" y="0"/>
                    </a:lnTo>
                    <a:lnTo>
                      <a:pt x="15026" y="831"/>
                    </a:lnTo>
                    <a:lnTo>
                      <a:pt x="15153" y="993"/>
                    </a:lnTo>
                    <a:lnTo>
                      <a:pt x="16199" y="4137"/>
                    </a:lnTo>
                    <a:lnTo>
                      <a:pt x="17347" y="4577"/>
                    </a:lnTo>
                    <a:lnTo>
                      <a:pt x="15842" y="5033"/>
                    </a:lnTo>
                    <a:lnTo>
                      <a:pt x="17321" y="6710"/>
                    </a:lnTo>
                    <a:lnTo>
                      <a:pt x="15153" y="8388"/>
                    </a:lnTo>
                    <a:lnTo>
                      <a:pt x="17194" y="9153"/>
                    </a:lnTo>
                    <a:lnTo>
                      <a:pt x="15612" y="11238"/>
                    </a:lnTo>
                    <a:lnTo>
                      <a:pt x="16505" y="13762"/>
                    </a:lnTo>
                    <a:lnTo>
                      <a:pt x="19515" y="13827"/>
                    </a:lnTo>
                    <a:lnTo>
                      <a:pt x="18189" y="16303"/>
                    </a:lnTo>
                    <a:lnTo>
                      <a:pt x="19974" y="16840"/>
                    </a:lnTo>
                    <a:lnTo>
                      <a:pt x="19592" y="17915"/>
                    </a:lnTo>
                    <a:lnTo>
                      <a:pt x="15128" y="18534"/>
                    </a:lnTo>
                    <a:lnTo>
                      <a:pt x="13699" y="19984"/>
                    </a:lnTo>
                    <a:lnTo>
                      <a:pt x="10255" y="17850"/>
                    </a:lnTo>
                    <a:lnTo>
                      <a:pt x="3954" y="16743"/>
                    </a:lnTo>
                    <a:lnTo>
                      <a:pt x="1888" y="13762"/>
                    </a:lnTo>
                    <a:lnTo>
                      <a:pt x="6046" y="12443"/>
                    </a:lnTo>
                    <a:lnTo>
                      <a:pt x="4158" y="12134"/>
                    </a:lnTo>
                    <a:lnTo>
                      <a:pt x="4974" y="9642"/>
                    </a:lnTo>
                    <a:lnTo>
                      <a:pt x="3495" y="4951"/>
                    </a:lnTo>
                    <a:lnTo>
                      <a:pt x="0" y="1971"/>
                    </a:lnTo>
                    <a:lnTo>
                      <a:pt x="128" y="1840"/>
                    </a:lnTo>
                    <a:close/>
                  </a:path>
                </a:pathLst>
              </a:custGeom>
              <a:grpFill/>
              <a:ln w="0">
                <a:solidFill>
                  <a:schemeClr val="accent1"/>
                </a:solidFill>
                <a:round/>
                <a:headEnd/>
                <a:tailEnd/>
              </a:ln>
            </p:spPr>
            <p:txBody>
              <a:bodyPr/>
              <a:lstStyle/>
              <a:p>
                <a:pPr>
                  <a:defRPr/>
                </a:pPr>
                <a:endParaRPr lang="fr-FR" sz="2400" dirty="0">
                  <a:solidFill>
                    <a:srgbClr val="000000"/>
                  </a:solidFill>
                  <a:latin typeface="Arial" charset="0"/>
                  <a:cs typeface="Arial"/>
                </a:endParaRPr>
              </a:p>
            </p:txBody>
          </p:sp>
          <p:sp>
            <p:nvSpPr>
              <p:cNvPr id="148" name="Eure-et-Loire">
                <a:hlinkHover r:id="" action="ppaction://macro?name=Affichage_nom_dept"/>
              </p:cNvPr>
              <p:cNvSpPr>
                <a:spLocks/>
              </p:cNvSpPr>
              <p:nvPr/>
            </p:nvSpPr>
            <p:spPr bwMode="auto">
              <a:xfrm>
                <a:off x="4005263" y="2181225"/>
                <a:ext cx="560387" cy="669925"/>
              </a:xfrm>
              <a:custGeom>
                <a:avLst/>
                <a:gdLst>
                  <a:gd name="T0" fmla="*/ 2522 w 20000"/>
                  <a:gd name="T1" fmla="*/ 427982 h 20000"/>
                  <a:gd name="T2" fmla="*/ 12048 w 20000"/>
                  <a:gd name="T3" fmla="*/ 499730 h 20000"/>
                  <a:gd name="T4" fmla="*/ 64669 w 20000"/>
                  <a:gd name="T5" fmla="*/ 531485 h 20000"/>
                  <a:gd name="T6" fmla="*/ 34240 w 20000"/>
                  <a:gd name="T7" fmla="*/ 560694 h 20000"/>
                  <a:gd name="T8" fmla="*/ 119166 w 20000"/>
                  <a:gd name="T9" fmla="*/ 545453 h 20000"/>
                  <a:gd name="T10" fmla="*/ 105857 w 20000"/>
                  <a:gd name="T11" fmla="*/ 575935 h 20000"/>
                  <a:gd name="T12" fmla="*/ 152145 w 20000"/>
                  <a:gd name="T13" fmla="*/ 581662 h 20000"/>
                  <a:gd name="T14" fmla="*/ 192717 w 20000"/>
                  <a:gd name="T15" fmla="*/ 657230 h 20000"/>
                  <a:gd name="T16" fmla="*/ 269406 w 20000"/>
                  <a:gd name="T17" fmla="*/ 669289 h 20000"/>
                  <a:gd name="T18" fmla="*/ 301740 w 20000"/>
                  <a:gd name="T19" fmla="*/ 633079 h 20000"/>
                  <a:gd name="T20" fmla="*/ 339791 w 20000"/>
                  <a:gd name="T21" fmla="*/ 652138 h 20000"/>
                  <a:gd name="T22" fmla="*/ 343573 w 20000"/>
                  <a:gd name="T23" fmla="*/ 635625 h 20000"/>
                  <a:gd name="T24" fmla="*/ 400649 w 20000"/>
                  <a:gd name="T25" fmla="*/ 590539 h 20000"/>
                  <a:gd name="T26" fmla="*/ 498885 w 20000"/>
                  <a:gd name="T27" fmla="*/ 586117 h 20000"/>
                  <a:gd name="T28" fmla="*/ 548339 w 20000"/>
                  <a:gd name="T29" fmla="*/ 527063 h 20000"/>
                  <a:gd name="T30" fmla="*/ 559743 w 20000"/>
                  <a:gd name="T31" fmla="*/ 452769 h 20000"/>
                  <a:gd name="T32" fmla="*/ 531219 w 20000"/>
                  <a:gd name="T33" fmla="*/ 334025 h 20000"/>
                  <a:gd name="T34" fmla="*/ 478599 w 20000"/>
                  <a:gd name="T35" fmla="*/ 325751 h 20000"/>
                  <a:gd name="T36" fmla="*/ 468456 w 20000"/>
                  <a:gd name="T37" fmla="*/ 266697 h 20000"/>
                  <a:gd name="T38" fmla="*/ 386695 w 20000"/>
                  <a:gd name="T39" fmla="*/ 187947 h 20000"/>
                  <a:gd name="T40" fmla="*/ 387339 w 20000"/>
                  <a:gd name="T41" fmla="*/ 69203 h 20000"/>
                  <a:gd name="T42" fmla="*/ 348028 w 20000"/>
                  <a:gd name="T43" fmla="*/ 0 h 20000"/>
                  <a:gd name="T44" fmla="*/ 268790 w 20000"/>
                  <a:gd name="T45" fmla="*/ 116835 h 20000"/>
                  <a:gd name="T46" fmla="*/ 173692 w 20000"/>
                  <a:gd name="T47" fmla="*/ 99048 h 20000"/>
                  <a:gd name="T48" fmla="*/ 30429 w 20000"/>
                  <a:gd name="T49" fmla="*/ 175252 h 20000"/>
                  <a:gd name="T50" fmla="*/ 98880 w 20000"/>
                  <a:gd name="T51" fmla="*/ 334025 h 20000"/>
                  <a:gd name="T52" fmla="*/ 0 w 20000"/>
                  <a:gd name="T53" fmla="*/ 427982 h 20000"/>
                  <a:gd name="T54" fmla="*/ 2522 w 20000"/>
                  <a:gd name="T55" fmla="*/ 427982 h 200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0000"/>
                  <a:gd name="T85" fmla="*/ 0 h 20000"/>
                  <a:gd name="T86" fmla="*/ 20000 w 20000"/>
                  <a:gd name="T87" fmla="*/ 20000 h 2000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0000" h="20000">
                    <a:moveTo>
                      <a:pt x="90" y="12777"/>
                    </a:moveTo>
                    <a:lnTo>
                      <a:pt x="430" y="14919"/>
                    </a:lnTo>
                    <a:lnTo>
                      <a:pt x="2308" y="15867"/>
                    </a:lnTo>
                    <a:lnTo>
                      <a:pt x="1222" y="16739"/>
                    </a:lnTo>
                    <a:lnTo>
                      <a:pt x="4253" y="16284"/>
                    </a:lnTo>
                    <a:lnTo>
                      <a:pt x="3778" y="17194"/>
                    </a:lnTo>
                    <a:lnTo>
                      <a:pt x="5430" y="17365"/>
                    </a:lnTo>
                    <a:lnTo>
                      <a:pt x="6878" y="19621"/>
                    </a:lnTo>
                    <a:lnTo>
                      <a:pt x="9615" y="19981"/>
                    </a:lnTo>
                    <a:lnTo>
                      <a:pt x="10769" y="18900"/>
                    </a:lnTo>
                    <a:lnTo>
                      <a:pt x="12127" y="19469"/>
                    </a:lnTo>
                    <a:lnTo>
                      <a:pt x="12262" y="18976"/>
                    </a:lnTo>
                    <a:lnTo>
                      <a:pt x="14299" y="17630"/>
                    </a:lnTo>
                    <a:lnTo>
                      <a:pt x="17805" y="17498"/>
                    </a:lnTo>
                    <a:lnTo>
                      <a:pt x="19570" y="15735"/>
                    </a:lnTo>
                    <a:lnTo>
                      <a:pt x="19977" y="13517"/>
                    </a:lnTo>
                    <a:lnTo>
                      <a:pt x="18959" y="9972"/>
                    </a:lnTo>
                    <a:lnTo>
                      <a:pt x="17081" y="9725"/>
                    </a:lnTo>
                    <a:lnTo>
                      <a:pt x="16719" y="7962"/>
                    </a:lnTo>
                    <a:lnTo>
                      <a:pt x="13801" y="5611"/>
                    </a:lnTo>
                    <a:lnTo>
                      <a:pt x="13824" y="2066"/>
                    </a:lnTo>
                    <a:lnTo>
                      <a:pt x="12421" y="0"/>
                    </a:lnTo>
                    <a:lnTo>
                      <a:pt x="9593" y="3488"/>
                    </a:lnTo>
                    <a:lnTo>
                      <a:pt x="6199" y="2957"/>
                    </a:lnTo>
                    <a:lnTo>
                      <a:pt x="1086" y="5232"/>
                    </a:lnTo>
                    <a:lnTo>
                      <a:pt x="3529" y="9972"/>
                    </a:lnTo>
                    <a:lnTo>
                      <a:pt x="0" y="12777"/>
                    </a:lnTo>
                    <a:lnTo>
                      <a:pt x="90" y="12777"/>
                    </a:lnTo>
                    <a:close/>
                  </a:path>
                </a:pathLst>
              </a:custGeom>
              <a:grpFill/>
              <a:ln w="0">
                <a:solidFill>
                  <a:schemeClr val="accent1"/>
                </a:solidFill>
                <a:round/>
                <a:headEnd/>
                <a:tailEnd/>
              </a:ln>
            </p:spPr>
            <p:txBody>
              <a:bodyPr/>
              <a:lstStyle/>
              <a:p>
                <a:pPr>
                  <a:defRPr/>
                </a:pPr>
                <a:endParaRPr lang="fr-FR" sz="2400">
                  <a:solidFill>
                    <a:srgbClr val="000000"/>
                  </a:solidFill>
                  <a:latin typeface="Arial" charset="0"/>
                  <a:cs typeface="Arial"/>
                </a:endParaRPr>
              </a:p>
            </p:txBody>
          </p:sp>
          <p:sp>
            <p:nvSpPr>
              <p:cNvPr id="149" name="Charente">
                <a:hlinkHover r:id="" action="ppaction://macro?name=Affichage_nom_dept"/>
              </p:cNvPr>
              <p:cNvSpPr>
                <a:spLocks/>
              </p:cNvSpPr>
              <p:nvPr/>
            </p:nvSpPr>
            <p:spPr bwMode="auto">
              <a:xfrm>
                <a:off x="3362325" y="4083050"/>
                <a:ext cx="679450" cy="631825"/>
              </a:xfrm>
              <a:custGeom>
                <a:avLst/>
                <a:gdLst>
                  <a:gd name="T0" fmla="*/ 645 w 20000"/>
                  <a:gd name="T1" fmla="*/ 252351 h 20000"/>
                  <a:gd name="T2" fmla="*/ 36181 w 20000"/>
                  <a:gd name="T3" fmla="*/ 311458 h 20000"/>
                  <a:gd name="T4" fmla="*/ 12060 w 20000"/>
                  <a:gd name="T5" fmla="*/ 331171 h 20000"/>
                  <a:gd name="T6" fmla="*/ 98418 w 20000"/>
                  <a:gd name="T7" fmla="*/ 423323 h 20000"/>
                  <a:gd name="T8" fmla="*/ 73652 w 20000"/>
                  <a:gd name="T9" fmla="*/ 551741 h 20000"/>
                  <a:gd name="T10" fmla="*/ 147950 w 20000"/>
                  <a:gd name="T11" fmla="*/ 563177 h 20000"/>
                  <a:gd name="T12" fmla="*/ 148596 w 20000"/>
                  <a:gd name="T13" fmla="*/ 597485 h 20000"/>
                  <a:gd name="T14" fmla="*/ 206994 w 20000"/>
                  <a:gd name="T15" fmla="*/ 631193 h 20000"/>
                  <a:gd name="T16" fmla="*/ 272425 w 20000"/>
                  <a:gd name="T17" fmla="*/ 628634 h 20000"/>
                  <a:gd name="T18" fmla="*/ 339080 w 20000"/>
                  <a:gd name="T19" fmla="*/ 568263 h 20000"/>
                  <a:gd name="T20" fmla="*/ 340982 w 20000"/>
                  <a:gd name="T21" fmla="*/ 484989 h 20000"/>
                  <a:gd name="T22" fmla="*/ 422278 w 20000"/>
                  <a:gd name="T23" fmla="*/ 443036 h 20000"/>
                  <a:gd name="T24" fmla="*/ 466714 w 20000"/>
                  <a:gd name="T25" fmla="*/ 341975 h 20000"/>
                  <a:gd name="T26" fmla="*/ 523890 w 20000"/>
                  <a:gd name="T27" fmla="*/ 294304 h 20000"/>
                  <a:gd name="T28" fmla="*/ 534048 w 20000"/>
                  <a:gd name="T29" fmla="*/ 282868 h 20000"/>
                  <a:gd name="T30" fmla="*/ 566424 w 20000"/>
                  <a:gd name="T31" fmla="*/ 228184 h 20000"/>
                  <a:gd name="T32" fmla="*/ 598154 w 20000"/>
                  <a:gd name="T33" fmla="*/ 237724 h 20000"/>
                  <a:gd name="T34" fmla="*/ 614664 w 20000"/>
                  <a:gd name="T35" fmla="*/ 145572 h 20000"/>
                  <a:gd name="T36" fmla="*/ 678805 w 20000"/>
                  <a:gd name="T37" fmla="*/ 118878 h 20000"/>
                  <a:gd name="T38" fmla="*/ 617858 w 20000"/>
                  <a:gd name="T39" fmla="*/ 63562 h 20000"/>
                  <a:gd name="T40" fmla="*/ 624856 w 20000"/>
                  <a:gd name="T41" fmla="*/ 9541 h 20000"/>
                  <a:gd name="T42" fmla="*/ 573422 w 20000"/>
                  <a:gd name="T43" fmla="*/ 632 h 20000"/>
                  <a:gd name="T44" fmla="*/ 515635 w 20000"/>
                  <a:gd name="T45" fmla="*/ 43849 h 20000"/>
                  <a:gd name="T46" fmla="*/ 468617 w 20000"/>
                  <a:gd name="T47" fmla="*/ 0 h 20000"/>
                  <a:gd name="T48" fmla="*/ 429276 w 20000"/>
                  <a:gd name="T49" fmla="*/ 57212 h 20000"/>
                  <a:gd name="T50" fmla="*/ 324471 w 20000"/>
                  <a:gd name="T51" fmla="*/ 20345 h 20000"/>
                  <a:gd name="T52" fmla="*/ 213347 w 20000"/>
                  <a:gd name="T53" fmla="*/ 44480 h 20000"/>
                  <a:gd name="T54" fmla="*/ 177812 w 20000"/>
                  <a:gd name="T55" fmla="*/ 101060 h 20000"/>
                  <a:gd name="T56" fmla="*/ 146693 w 20000"/>
                  <a:gd name="T57" fmla="*/ 232638 h 20000"/>
                  <a:gd name="T58" fmla="*/ 92065 w 20000"/>
                  <a:gd name="T59" fmla="*/ 208502 h 20000"/>
                  <a:gd name="T60" fmla="*/ 0 w 20000"/>
                  <a:gd name="T61" fmla="*/ 240915 h 20000"/>
                  <a:gd name="T62" fmla="*/ 645 w 20000"/>
                  <a:gd name="T63" fmla="*/ 252351 h 200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000"/>
                  <a:gd name="T97" fmla="*/ 0 h 20000"/>
                  <a:gd name="T98" fmla="*/ 20000 w 20000"/>
                  <a:gd name="T99" fmla="*/ 20000 h 200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000" h="20000">
                    <a:moveTo>
                      <a:pt x="19" y="7988"/>
                    </a:moveTo>
                    <a:lnTo>
                      <a:pt x="1065" y="9859"/>
                    </a:lnTo>
                    <a:lnTo>
                      <a:pt x="355" y="10483"/>
                    </a:lnTo>
                    <a:lnTo>
                      <a:pt x="2897" y="13400"/>
                    </a:lnTo>
                    <a:lnTo>
                      <a:pt x="2168" y="17465"/>
                    </a:lnTo>
                    <a:lnTo>
                      <a:pt x="4355" y="17827"/>
                    </a:lnTo>
                    <a:lnTo>
                      <a:pt x="4374" y="18913"/>
                    </a:lnTo>
                    <a:lnTo>
                      <a:pt x="6093" y="19980"/>
                    </a:lnTo>
                    <a:lnTo>
                      <a:pt x="8019" y="19899"/>
                    </a:lnTo>
                    <a:lnTo>
                      <a:pt x="9981" y="17988"/>
                    </a:lnTo>
                    <a:lnTo>
                      <a:pt x="10037" y="15352"/>
                    </a:lnTo>
                    <a:lnTo>
                      <a:pt x="12430" y="14024"/>
                    </a:lnTo>
                    <a:lnTo>
                      <a:pt x="13738" y="10825"/>
                    </a:lnTo>
                    <a:lnTo>
                      <a:pt x="15421" y="9316"/>
                    </a:lnTo>
                    <a:lnTo>
                      <a:pt x="15720" y="8954"/>
                    </a:lnTo>
                    <a:lnTo>
                      <a:pt x="16673" y="7223"/>
                    </a:lnTo>
                    <a:lnTo>
                      <a:pt x="17607" y="7525"/>
                    </a:lnTo>
                    <a:lnTo>
                      <a:pt x="18093" y="4608"/>
                    </a:lnTo>
                    <a:lnTo>
                      <a:pt x="19981" y="3763"/>
                    </a:lnTo>
                    <a:lnTo>
                      <a:pt x="18187" y="2012"/>
                    </a:lnTo>
                    <a:lnTo>
                      <a:pt x="18393" y="302"/>
                    </a:lnTo>
                    <a:lnTo>
                      <a:pt x="16879" y="20"/>
                    </a:lnTo>
                    <a:lnTo>
                      <a:pt x="15178" y="1388"/>
                    </a:lnTo>
                    <a:lnTo>
                      <a:pt x="13794" y="0"/>
                    </a:lnTo>
                    <a:lnTo>
                      <a:pt x="12636" y="1811"/>
                    </a:lnTo>
                    <a:lnTo>
                      <a:pt x="9551" y="644"/>
                    </a:lnTo>
                    <a:lnTo>
                      <a:pt x="6280" y="1408"/>
                    </a:lnTo>
                    <a:lnTo>
                      <a:pt x="5234" y="3199"/>
                    </a:lnTo>
                    <a:lnTo>
                      <a:pt x="4318" y="7364"/>
                    </a:lnTo>
                    <a:lnTo>
                      <a:pt x="2710" y="6600"/>
                    </a:lnTo>
                    <a:lnTo>
                      <a:pt x="0" y="7626"/>
                    </a:lnTo>
                    <a:lnTo>
                      <a:pt x="19" y="7988"/>
                    </a:lnTo>
                    <a:close/>
                  </a:path>
                </a:pathLst>
              </a:custGeom>
              <a:grpFill/>
              <a:ln w="0">
                <a:solidFill>
                  <a:schemeClr val="accent1"/>
                </a:solidFill>
                <a:round/>
                <a:headEnd/>
                <a:tailEnd/>
              </a:ln>
            </p:spPr>
            <p:txBody>
              <a:bodyPr/>
              <a:lstStyle/>
              <a:p>
                <a:pPr>
                  <a:defRPr/>
                </a:pPr>
                <a:endParaRPr lang="fr-FR" sz="2400">
                  <a:solidFill>
                    <a:srgbClr val="000000"/>
                  </a:solidFill>
                  <a:latin typeface="Arial" charset="0"/>
                  <a:cs typeface="Arial"/>
                </a:endParaRPr>
              </a:p>
            </p:txBody>
          </p:sp>
          <p:sp>
            <p:nvSpPr>
              <p:cNvPr id="150" name="Corrèze">
                <a:hlinkHover r:id="" action="ppaction://macro?name=Affichage_nom_dept"/>
              </p:cNvPr>
              <p:cNvSpPr>
                <a:spLocks/>
              </p:cNvSpPr>
              <p:nvPr/>
            </p:nvSpPr>
            <p:spPr bwMode="auto">
              <a:xfrm>
                <a:off x="4159250" y="4357688"/>
                <a:ext cx="625475" cy="573087"/>
              </a:xfrm>
              <a:custGeom>
                <a:avLst/>
                <a:gdLst>
                  <a:gd name="T0" fmla="*/ 2533 w 20000"/>
                  <a:gd name="T1" fmla="*/ 380157 h 20000"/>
                  <a:gd name="T2" fmla="*/ 88161 w 20000"/>
                  <a:gd name="T3" fmla="*/ 431563 h 20000"/>
                  <a:gd name="T4" fmla="*/ 69772 w 20000"/>
                  <a:gd name="T5" fmla="*/ 447438 h 20000"/>
                  <a:gd name="T6" fmla="*/ 103391 w 20000"/>
                  <a:gd name="T7" fmla="*/ 503915 h 20000"/>
                  <a:gd name="T8" fmla="*/ 189675 w 20000"/>
                  <a:gd name="T9" fmla="*/ 496924 h 20000"/>
                  <a:gd name="T10" fmla="*/ 258822 w 20000"/>
                  <a:gd name="T11" fmla="*/ 572457 h 20000"/>
                  <a:gd name="T12" fmla="*/ 402806 w 20000"/>
                  <a:gd name="T13" fmla="*/ 540077 h 20000"/>
                  <a:gd name="T14" fmla="*/ 435174 w 20000"/>
                  <a:gd name="T15" fmla="*/ 533745 h 20000"/>
                  <a:gd name="T16" fmla="*/ 416128 w 20000"/>
                  <a:gd name="T17" fmla="*/ 484860 h 20000"/>
                  <a:gd name="T18" fmla="*/ 454189 w 20000"/>
                  <a:gd name="T19" fmla="*/ 467094 h 20000"/>
                  <a:gd name="T20" fmla="*/ 482742 w 20000"/>
                  <a:gd name="T21" fmla="*/ 408067 h 20000"/>
                  <a:gd name="T22" fmla="*/ 466886 w 20000"/>
                  <a:gd name="T23" fmla="*/ 373166 h 20000"/>
                  <a:gd name="T24" fmla="*/ 543632 w 20000"/>
                  <a:gd name="T25" fmla="*/ 293220 h 20000"/>
                  <a:gd name="T26" fmla="*/ 543006 w 20000"/>
                  <a:gd name="T27" fmla="*/ 242444 h 20000"/>
                  <a:gd name="T28" fmla="*/ 624850 w 20000"/>
                  <a:gd name="T29" fmla="*/ 266543 h 20000"/>
                  <a:gd name="T30" fmla="*/ 617875 w 20000"/>
                  <a:gd name="T31" fmla="*/ 198002 h 20000"/>
                  <a:gd name="T32" fmla="*/ 610870 w 20000"/>
                  <a:gd name="T33" fmla="*/ 21577 h 20000"/>
                  <a:gd name="T34" fmla="*/ 503664 w 20000"/>
                  <a:gd name="T35" fmla="*/ 69172 h 20000"/>
                  <a:gd name="T36" fmla="*/ 400898 w 20000"/>
                  <a:gd name="T37" fmla="*/ 0 h 20000"/>
                  <a:gd name="T38" fmla="*/ 327968 w 20000"/>
                  <a:gd name="T39" fmla="*/ 42523 h 20000"/>
                  <a:gd name="T40" fmla="*/ 20297 w 20000"/>
                  <a:gd name="T41" fmla="*/ 208174 h 20000"/>
                  <a:gd name="T42" fmla="*/ 50101 w 20000"/>
                  <a:gd name="T43" fmla="*/ 252588 h 20000"/>
                  <a:gd name="T44" fmla="*/ 8256 w 20000"/>
                  <a:gd name="T45" fmla="*/ 295742 h 20000"/>
                  <a:gd name="T46" fmla="*/ 25363 w 20000"/>
                  <a:gd name="T47" fmla="*/ 349067 h 20000"/>
                  <a:gd name="T48" fmla="*/ 0 w 20000"/>
                  <a:gd name="T49" fmla="*/ 368724 h 20000"/>
                  <a:gd name="T50" fmla="*/ 2533 w 20000"/>
                  <a:gd name="T51" fmla="*/ 380157 h 200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0000"/>
                  <a:gd name="T79" fmla="*/ 0 h 20000"/>
                  <a:gd name="T80" fmla="*/ 20000 w 20000"/>
                  <a:gd name="T81" fmla="*/ 20000 h 200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0000" h="20000">
                    <a:moveTo>
                      <a:pt x="81" y="13267"/>
                    </a:moveTo>
                    <a:lnTo>
                      <a:pt x="2819" y="15061"/>
                    </a:lnTo>
                    <a:lnTo>
                      <a:pt x="2231" y="15615"/>
                    </a:lnTo>
                    <a:lnTo>
                      <a:pt x="3306" y="17586"/>
                    </a:lnTo>
                    <a:lnTo>
                      <a:pt x="6065" y="17342"/>
                    </a:lnTo>
                    <a:lnTo>
                      <a:pt x="8276" y="19978"/>
                    </a:lnTo>
                    <a:lnTo>
                      <a:pt x="12880" y="18848"/>
                    </a:lnTo>
                    <a:lnTo>
                      <a:pt x="13915" y="18627"/>
                    </a:lnTo>
                    <a:lnTo>
                      <a:pt x="13306" y="16921"/>
                    </a:lnTo>
                    <a:lnTo>
                      <a:pt x="14523" y="16301"/>
                    </a:lnTo>
                    <a:lnTo>
                      <a:pt x="15436" y="14241"/>
                    </a:lnTo>
                    <a:lnTo>
                      <a:pt x="14929" y="13023"/>
                    </a:lnTo>
                    <a:lnTo>
                      <a:pt x="17383" y="10233"/>
                    </a:lnTo>
                    <a:lnTo>
                      <a:pt x="17363" y="8461"/>
                    </a:lnTo>
                    <a:lnTo>
                      <a:pt x="19980" y="9302"/>
                    </a:lnTo>
                    <a:lnTo>
                      <a:pt x="19757" y="6910"/>
                    </a:lnTo>
                    <a:lnTo>
                      <a:pt x="19533" y="753"/>
                    </a:lnTo>
                    <a:lnTo>
                      <a:pt x="16105" y="2414"/>
                    </a:lnTo>
                    <a:lnTo>
                      <a:pt x="12819" y="0"/>
                    </a:lnTo>
                    <a:lnTo>
                      <a:pt x="10487" y="1484"/>
                    </a:lnTo>
                    <a:lnTo>
                      <a:pt x="649" y="7265"/>
                    </a:lnTo>
                    <a:lnTo>
                      <a:pt x="1602" y="8815"/>
                    </a:lnTo>
                    <a:lnTo>
                      <a:pt x="264" y="10321"/>
                    </a:lnTo>
                    <a:lnTo>
                      <a:pt x="811" y="12182"/>
                    </a:lnTo>
                    <a:lnTo>
                      <a:pt x="0" y="12868"/>
                    </a:lnTo>
                    <a:lnTo>
                      <a:pt x="81" y="13267"/>
                    </a:lnTo>
                    <a:close/>
                  </a:path>
                </a:pathLst>
              </a:custGeom>
              <a:grpFill/>
              <a:ln w="0">
                <a:solidFill>
                  <a:schemeClr val="accent1"/>
                </a:solidFill>
                <a:round/>
                <a:headEnd/>
                <a:tailEnd/>
              </a:ln>
            </p:spPr>
            <p:txBody>
              <a:bodyPr/>
              <a:lstStyle/>
              <a:p>
                <a:pPr>
                  <a:defRPr/>
                </a:pPr>
                <a:endParaRPr lang="fr-FR" sz="2400">
                  <a:solidFill>
                    <a:srgbClr val="000000"/>
                  </a:solidFill>
                  <a:latin typeface="Arial" charset="0"/>
                  <a:cs typeface="Arial"/>
                </a:endParaRPr>
              </a:p>
            </p:txBody>
          </p:sp>
          <p:sp>
            <p:nvSpPr>
              <p:cNvPr id="151" name="Indre">
                <a:hlinkHover r:id="" action="ppaction://macro?name=Affichage_nom_dept"/>
              </p:cNvPr>
              <p:cNvSpPr>
                <a:spLocks/>
              </p:cNvSpPr>
              <p:nvPr/>
            </p:nvSpPr>
            <p:spPr bwMode="auto">
              <a:xfrm>
                <a:off x="4019550" y="3317875"/>
                <a:ext cx="619125" cy="631825"/>
              </a:xfrm>
              <a:custGeom>
                <a:avLst/>
                <a:gdLst>
                  <a:gd name="T0" fmla="*/ 4458 w 20000"/>
                  <a:gd name="T1" fmla="*/ 356950 h 20000"/>
                  <a:gd name="T2" fmla="*/ 17150 w 20000"/>
                  <a:gd name="T3" fmla="*/ 457473 h 20000"/>
                  <a:gd name="T4" fmla="*/ 127137 w 20000"/>
                  <a:gd name="T5" fmla="*/ 523025 h 20000"/>
                  <a:gd name="T6" fmla="*/ 126487 w 20000"/>
                  <a:gd name="T7" fmla="*/ 560555 h 20000"/>
                  <a:gd name="T8" fmla="*/ 156360 w 20000"/>
                  <a:gd name="T9" fmla="*/ 572023 h 20000"/>
                  <a:gd name="T10" fmla="*/ 138560 w 20000"/>
                  <a:gd name="T11" fmla="*/ 606362 h 20000"/>
                  <a:gd name="T12" fmla="*/ 221213 w 20000"/>
                  <a:gd name="T13" fmla="*/ 594926 h 20000"/>
                  <a:gd name="T14" fmla="*/ 252355 w 20000"/>
                  <a:gd name="T15" fmla="*/ 631193 h 20000"/>
                  <a:gd name="T16" fmla="*/ 300028 w 20000"/>
                  <a:gd name="T17" fmla="*/ 582827 h 20000"/>
                  <a:gd name="T18" fmla="*/ 395373 w 20000"/>
                  <a:gd name="T19" fmla="*/ 608921 h 20000"/>
                  <a:gd name="T20" fmla="*/ 430323 w 20000"/>
                  <a:gd name="T21" fmla="*/ 565010 h 20000"/>
                  <a:gd name="T22" fmla="*/ 604514 w 20000"/>
                  <a:gd name="T23" fmla="*/ 589840 h 20000"/>
                  <a:gd name="T24" fmla="*/ 618475 w 20000"/>
                  <a:gd name="T25" fmla="*/ 439024 h 20000"/>
                  <a:gd name="T26" fmla="*/ 561918 w 20000"/>
                  <a:gd name="T27" fmla="*/ 373503 h 20000"/>
                  <a:gd name="T28" fmla="*/ 584795 w 20000"/>
                  <a:gd name="T29" fmla="*/ 349968 h 20000"/>
                  <a:gd name="T30" fmla="*/ 553002 w 20000"/>
                  <a:gd name="T31" fmla="*/ 309247 h 20000"/>
                  <a:gd name="T32" fmla="*/ 605133 w 20000"/>
                  <a:gd name="T33" fmla="*/ 255794 h 20000"/>
                  <a:gd name="T34" fmla="*/ 566376 w 20000"/>
                  <a:gd name="T35" fmla="*/ 238609 h 20000"/>
                  <a:gd name="T36" fmla="*/ 584175 w 20000"/>
                  <a:gd name="T37" fmla="*/ 195329 h 20000"/>
                  <a:gd name="T38" fmla="*/ 532664 w 20000"/>
                  <a:gd name="T39" fmla="*/ 106905 h 20000"/>
                  <a:gd name="T40" fmla="*/ 430323 w 20000"/>
                  <a:gd name="T41" fmla="*/ 102450 h 20000"/>
                  <a:gd name="T42" fmla="*/ 431623 w 20000"/>
                  <a:gd name="T43" fmla="*/ 99260 h 20000"/>
                  <a:gd name="T44" fmla="*/ 460846 w 20000"/>
                  <a:gd name="T45" fmla="*/ 41985 h 20000"/>
                  <a:gd name="T46" fmla="*/ 348351 w 20000"/>
                  <a:gd name="T47" fmla="*/ 0 h 20000"/>
                  <a:gd name="T48" fmla="*/ 223752 w 20000"/>
                  <a:gd name="T49" fmla="*/ 56643 h 20000"/>
                  <a:gd name="T50" fmla="*/ 235206 w 20000"/>
                  <a:gd name="T51" fmla="*/ 111991 h 20000"/>
                  <a:gd name="T52" fmla="*/ 185614 w 20000"/>
                  <a:gd name="T53" fmla="*/ 169266 h 20000"/>
                  <a:gd name="T54" fmla="*/ 138560 w 20000"/>
                  <a:gd name="T55" fmla="*/ 156535 h 20000"/>
                  <a:gd name="T56" fmla="*/ 92157 w 20000"/>
                  <a:gd name="T57" fmla="*/ 185156 h 20000"/>
                  <a:gd name="T58" fmla="*/ 64203 w 20000"/>
                  <a:gd name="T59" fmla="*/ 347409 h 20000"/>
                  <a:gd name="T60" fmla="*/ 0 w 20000"/>
                  <a:gd name="T61" fmla="*/ 349968 h 20000"/>
                  <a:gd name="T62" fmla="*/ 4458 w 20000"/>
                  <a:gd name="T63" fmla="*/ 356950 h 200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000"/>
                  <a:gd name="T97" fmla="*/ 0 h 20000"/>
                  <a:gd name="T98" fmla="*/ 20000 w 20000"/>
                  <a:gd name="T99" fmla="*/ 20000 h 200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000" h="20000">
                    <a:moveTo>
                      <a:pt x="144" y="11299"/>
                    </a:moveTo>
                    <a:lnTo>
                      <a:pt x="554" y="14481"/>
                    </a:lnTo>
                    <a:lnTo>
                      <a:pt x="4107" y="16556"/>
                    </a:lnTo>
                    <a:lnTo>
                      <a:pt x="4086" y="17744"/>
                    </a:lnTo>
                    <a:lnTo>
                      <a:pt x="5051" y="18107"/>
                    </a:lnTo>
                    <a:lnTo>
                      <a:pt x="4476" y="19194"/>
                    </a:lnTo>
                    <a:lnTo>
                      <a:pt x="7146" y="18832"/>
                    </a:lnTo>
                    <a:lnTo>
                      <a:pt x="8152" y="19980"/>
                    </a:lnTo>
                    <a:lnTo>
                      <a:pt x="9692" y="18449"/>
                    </a:lnTo>
                    <a:lnTo>
                      <a:pt x="12772" y="19275"/>
                    </a:lnTo>
                    <a:lnTo>
                      <a:pt x="13901" y="17885"/>
                    </a:lnTo>
                    <a:lnTo>
                      <a:pt x="19528" y="18671"/>
                    </a:lnTo>
                    <a:lnTo>
                      <a:pt x="19979" y="13897"/>
                    </a:lnTo>
                    <a:lnTo>
                      <a:pt x="18152" y="11823"/>
                    </a:lnTo>
                    <a:lnTo>
                      <a:pt x="18891" y="11078"/>
                    </a:lnTo>
                    <a:lnTo>
                      <a:pt x="17864" y="9789"/>
                    </a:lnTo>
                    <a:lnTo>
                      <a:pt x="19548" y="8097"/>
                    </a:lnTo>
                    <a:lnTo>
                      <a:pt x="18296" y="7553"/>
                    </a:lnTo>
                    <a:lnTo>
                      <a:pt x="18871" y="6183"/>
                    </a:lnTo>
                    <a:lnTo>
                      <a:pt x="17207" y="3384"/>
                    </a:lnTo>
                    <a:lnTo>
                      <a:pt x="13901" y="3243"/>
                    </a:lnTo>
                    <a:lnTo>
                      <a:pt x="13943" y="3142"/>
                    </a:lnTo>
                    <a:lnTo>
                      <a:pt x="14887" y="1329"/>
                    </a:lnTo>
                    <a:lnTo>
                      <a:pt x="11253" y="0"/>
                    </a:lnTo>
                    <a:lnTo>
                      <a:pt x="7228" y="1793"/>
                    </a:lnTo>
                    <a:lnTo>
                      <a:pt x="7598" y="3545"/>
                    </a:lnTo>
                    <a:lnTo>
                      <a:pt x="5996" y="5358"/>
                    </a:lnTo>
                    <a:lnTo>
                      <a:pt x="4476" y="4955"/>
                    </a:lnTo>
                    <a:lnTo>
                      <a:pt x="2977" y="5861"/>
                    </a:lnTo>
                    <a:lnTo>
                      <a:pt x="2074" y="10997"/>
                    </a:lnTo>
                    <a:lnTo>
                      <a:pt x="0" y="11078"/>
                    </a:lnTo>
                    <a:lnTo>
                      <a:pt x="144" y="11299"/>
                    </a:lnTo>
                    <a:close/>
                  </a:path>
                </a:pathLst>
              </a:custGeom>
              <a:grpFill/>
              <a:ln w="0">
                <a:solidFill>
                  <a:schemeClr val="accent1"/>
                </a:solidFill>
                <a:round/>
                <a:headEnd/>
                <a:tailEnd/>
              </a:ln>
            </p:spPr>
            <p:txBody>
              <a:bodyPr/>
              <a:lstStyle/>
              <a:p>
                <a:pPr>
                  <a:defRPr/>
                </a:pPr>
                <a:endParaRPr lang="fr-FR" sz="2400">
                  <a:solidFill>
                    <a:srgbClr val="000000"/>
                  </a:solidFill>
                  <a:latin typeface="Arial" charset="0"/>
                  <a:cs typeface="Arial"/>
                </a:endParaRPr>
              </a:p>
            </p:txBody>
          </p:sp>
          <p:sp>
            <p:nvSpPr>
              <p:cNvPr id="152" name="Loir-et-Cher">
                <a:hlinkHover r:id="" action="ppaction://macro?name=Affichage_nom_dept"/>
              </p:cNvPr>
              <p:cNvSpPr>
                <a:spLocks/>
              </p:cNvSpPr>
              <p:nvPr/>
            </p:nvSpPr>
            <p:spPr bwMode="auto">
              <a:xfrm>
                <a:off x="3906838" y="2727325"/>
                <a:ext cx="766762" cy="647700"/>
              </a:xfrm>
              <a:custGeom>
                <a:avLst/>
                <a:gdLst>
                  <a:gd name="T0" fmla="*/ 7629 w 20000"/>
                  <a:gd name="T1" fmla="*/ 295967 h 20000"/>
                  <a:gd name="T2" fmla="*/ 14607 w 20000"/>
                  <a:gd name="T3" fmla="*/ 293440 h 20000"/>
                  <a:gd name="T4" fmla="*/ 128203 w 20000"/>
                  <a:gd name="T5" fmla="*/ 302314 h 20000"/>
                  <a:gd name="T6" fmla="*/ 129468 w 20000"/>
                  <a:gd name="T7" fmla="*/ 358696 h 20000"/>
                  <a:gd name="T8" fmla="*/ 154234 w 20000"/>
                  <a:gd name="T9" fmla="*/ 339071 h 20000"/>
                  <a:gd name="T10" fmla="*/ 207562 w 20000"/>
                  <a:gd name="T11" fmla="*/ 359344 h 20000"/>
                  <a:gd name="T12" fmla="*/ 250079 w 20000"/>
                  <a:gd name="T13" fmla="*/ 468967 h 20000"/>
                  <a:gd name="T14" fmla="*/ 235473 w 20000"/>
                  <a:gd name="T15" fmla="*/ 569102 h 20000"/>
                  <a:gd name="T16" fmla="*/ 298960 w 20000"/>
                  <a:gd name="T17" fmla="*/ 579238 h 20000"/>
                  <a:gd name="T18" fmla="*/ 336417 w 20000"/>
                  <a:gd name="T19" fmla="*/ 647052 h 20000"/>
                  <a:gd name="T20" fmla="*/ 460172 w 20000"/>
                  <a:gd name="T21" fmla="*/ 590670 h 20000"/>
                  <a:gd name="T22" fmla="*/ 573155 w 20000"/>
                  <a:gd name="T23" fmla="*/ 632479 h 20000"/>
                  <a:gd name="T24" fmla="*/ 605550 w 20000"/>
                  <a:gd name="T25" fmla="*/ 630601 h 20000"/>
                  <a:gd name="T26" fmla="*/ 621422 w 20000"/>
                  <a:gd name="T27" fmla="*/ 586233 h 20000"/>
                  <a:gd name="T28" fmla="*/ 721715 w 20000"/>
                  <a:gd name="T29" fmla="*/ 579238 h 20000"/>
                  <a:gd name="T30" fmla="*/ 704539 w 20000"/>
                  <a:gd name="T31" fmla="*/ 497498 h 20000"/>
                  <a:gd name="T32" fmla="*/ 754686 w 20000"/>
                  <a:gd name="T33" fmla="*/ 507635 h 20000"/>
                  <a:gd name="T34" fmla="*/ 766110 w 20000"/>
                  <a:gd name="T35" fmla="*/ 450605 h 20000"/>
                  <a:gd name="T36" fmla="*/ 707721 w 20000"/>
                  <a:gd name="T37" fmla="*/ 387875 h 20000"/>
                  <a:gd name="T38" fmla="*/ 764845 w 20000"/>
                  <a:gd name="T39" fmla="*/ 360607 h 20000"/>
                  <a:gd name="T40" fmla="*/ 746443 w 20000"/>
                  <a:gd name="T41" fmla="*/ 323850 h 20000"/>
                  <a:gd name="T42" fmla="*/ 687402 w 20000"/>
                  <a:gd name="T43" fmla="*/ 318150 h 20000"/>
                  <a:gd name="T44" fmla="*/ 585844 w 20000"/>
                  <a:gd name="T45" fmla="*/ 311187 h 20000"/>
                  <a:gd name="T46" fmla="*/ 558586 w 20000"/>
                  <a:gd name="T47" fmla="*/ 346034 h 20000"/>
                  <a:gd name="T48" fmla="*/ 521743 w 20000"/>
                  <a:gd name="T49" fmla="*/ 279483 h 20000"/>
                  <a:gd name="T50" fmla="*/ 484939 w 20000"/>
                  <a:gd name="T51" fmla="*/ 261736 h 20000"/>
                  <a:gd name="T52" fmla="*/ 460824 w 20000"/>
                  <a:gd name="T53" fmla="*/ 283919 h 20000"/>
                  <a:gd name="T54" fmla="*/ 440505 w 20000"/>
                  <a:gd name="T55" fmla="*/ 211053 h 20000"/>
                  <a:gd name="T56" fmla="*/ 469067 w 20000"/>
                  <a:gd name="T57" fmla="*/ 177437 h 20000"/>
                  <a:gd name="T58" fmla="*/ 437323 w 20000"/>
                  <a:gd name="T59" fmla="*/ 106482 h 20000"/>
                  <a:gd name="T60" fmla="*/ 399866 w 20000"/>
                  <a:gd name="T61" fmla="*/ 88087 h 20000"/>
                  <a:gd name="T62" fmla="*/ 366896 w 20000"/>
                  <a:gd name="T63" fmla="*/ 123581 h 20000"/>
                  <a:gd name="T64" fmla="*/ 290066 w 20000"/>
                  <a:gd name="T65" fmla="*/ 111534 h 20000"/>
                  <a:gd name="T66" fmla="*/ 249466 w 20000"/>
                  <a:gd name="T67" fmla="*/ 36757 h 20000"/>
                  <a:gd name="T68" fmla="*/ 203115 w 20000"/>
                  <a:gd name="T69" fmla="*/ 30410 h 20000"/>
                  <a:gd name="T70" fmla="*/ 217070 w 20000"/>
                  <a:gd name="T71" fmla="*/ 0 h 20000"/>
                  <a:gd name="T72" fmla="*/ 131385 w 20000"/>
                  <a:gd name="T73" fmla="*/ 15221 h 20000"/>
                  <a:gd name="T74" fmla="*/ 106005 w 20000"/>
                  <a:gd name="T75" fmla="*/ 39931 h 20000"/>
                  <a:gd name="T76" fmla="*/ 114248 w 20000"/>
                  <a:gd name="T77" fmla="*/ 157812 h 20000"/>
                  <a:gd name="T78" fmla="*/ 84421 w 20000"/>
                  <a:gd name="T79" fmla="*/ 155901 h 20000"/>
                  <a:gd name="T80" fmla="*/ 86951 w 20000"/>
                  <a:gd name="T81" fmla="*/ 199621 h 20000"/>
                  <a:gd name="T82" fmla="*/ 0 w 20000"/>
                  <a:gd name="T83" fmla="*/ 280130 h 20000"/>
                  <a:gd name="T84" fmla="*/ 7629 w 20000"/>
                  <a:gd name="T85" fmla="*/ 295967 h 2000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000"/>
                  <a:gd name="T130" fmla="*/ 0 h 20000"/>
                  <a:gd name="T131" fmla="*/ 20000 w 20000"/>
                  <a:gd name="T132" fmla="*/ 20000 h 2000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000" h="20000">
                    <a:moveTo>
                      <a:pt x="199" y="9139"/>
                    </a:moveTo>
                    <a:lnTo>
                      <a:pt x="381" y="9061"/>
                    </a:lnTo>
                    <a:lnTo>
                      <a:pt x="3344" y="9335"/>
                    </a:lnTo>
                    <a:lnTo>
                      <a:pt x="3377" y="11076"/>
                    </a:lnTo>
                    <a:lnTo>
                      <a:pt x="4023" y="10470"/>
                    </a:lnTo>
                    <a:lnTo>
                      <a:pt x="5414" y="11096"/>
                    </a:lnTo>
                    <a:lnTo>
                      <a:pt x="6523" y="14481"/>
                    </a:lnTo>
                    <a:lnTo>
                      <a:pt x="6142" y="17573"/>
                    </a:lnTo>
                    <a:lnTo>
                      <a:pt x="7798" y="17886"/>
                    </a:lnTo>
                    <a:lnTo>
                      <a:pt x="8775" y="19980"/>
                    </a:lnTo>
                    <a:lnTo>
                      <a:pt x="12003" y="18239"/>
                    </a:lnTo>
                    <a:lnTo>
                      <a:pt x="14950" y="19530"/>
                    </a:lnTo>
                    <a:lnTo>
                      <a:pt x="15795" y="19472"/>
                    </a:lnTo>
                    <a:lnTo>
                      <a:pt x="16209" y="18102"/>
                    </a:lnTo>
                    <a:lnTo>
                      <a:pt x="18825" y="17886"/>
                    </a:lnTo>
                    <a:lnTo>
                      <a:pt x="18377" y="15362"/>
                    </a:lnTo>
                    <a:lnTo>
                      <a:pt x="19685" y="15675"/>
                    </a:lnTo>
                    <a:lnTo>
                      <a:pt x="19983" y="13914"/>
                    </a:lnTo>
                    <a:lnTo>
                      <a:pt x="18460" y="11977"/>
                    </a:lnTo>
                    <a:lnTo>
                      <a:pt x="19950" y="11135"/>
                    </a:lnTo>
                    <a:lnTo>
                      <a:pt x="19470" y="10000"/>
                    </a:lnTo>
                    <a:lnTo>
                      <a:pt x="17930" y="9824"/>
                    </a:lnTo>
                    <a:lnTo>
                      <a:pt x="15281" y="9609"/>
                    </a:lnTo>
                    <a:lnTo>
                      <a:pt x="14570" y="10685"/>
                    </a:lnTo>
                    <a:lnTo>
                      <a:pt x="13609" y="8630"/>
                    </a:lnTo>
                    <a:lnTo>
                      <a:pt x="12649" y="8082"/>
                    </a:lnTo>
                    <a:lnTo>
                      <a:pt x="12020" y="8767"/>
                    </a:lnTo>
                    <a:lnTo>
                      <a:pt x="11490" y="6517"/>
                    </a:lnTo>
                    <a:lnTo>
                      <a:pt x="12235" y="5479"/>
                    </a:lnTo>
                    <a:lnTo>
                      <a:pt x="11407" y="3288"/>
                    </a:lnTo>
                    <a:lnTo>
                      <a:pt x="10430" y="2720"/>
                    </a:lnTo>
                    <a:lnTo>
                      <a:pt x="9570" y="3816"/>
                    </a:lnTo>
                    <a:lnTo>
                      <a:pt x="7566" y="3444"/>
                    </a:lnTo>
                    <a:lnTo>
                      <a:pt x="6507" y="1135"/>
                    </a:lnTo>
                    <a:lnTo>
                      <a:pt x="5298" y="939"/>
                    </a:lnTo>
                    <a:lnTo>
                      <a:pt x="5662" y="0"/>
                    </a:lnTo>
                    <a:lnTo>
                      <a:pt x="3427" y="470"/>
                    </a:lnTo>
                    <a:lnTo>
                      <a:pt x="2765" y="1233"/>
                    </a:lnTo>
                    <a:lnTo>
                      <a:pt x="2980" y="4873"/>
                    </a:lnTo>
                    <a:lnTo>
                      <a:pt x="2202" y="4814"/>
                    </a:lnTo>
                    <a:lnTo>
                      <a:pt x="2268" y="6164"/>
                    </a:lnTo>
                    <a:lnTo>
                      <a:pt x="0" y="8650"/>
                    </a:lnTo>
                    <a:lnTo>
                      <a:pt x="199" y="9139"/>
                    </a:lnTo>
                    <a:close/>
                  </a:path>
                </a:pathLst>
              </a:custGeom>
              <a:grpFill/>
              <a:ln w="0">
                <a:solidFill>
                  <a:schemeClr val="accent1"/>
                </a:solidFill>
                <a:round/>
                <a:headEnd/>
                <a:tailEnd/>
              </a:ln>
            </p:spPr>
            <p:txBody>
              <a:bodyPr/>
              <a:lstStyle/>
              <a:p>
                <a:pPr>
                  <a:defRPr/>
                </a:pPr>
                <a:endParaRPr lang="fr-FR" sz="2400">
                  <a:solidFill>
                    <a:srgbClr val="000000"/>
                  </a:solidFill>
                  <a:latin typeface="Arial" charset="0"/>
                  <a:cs typeface="Arial"/>
                </a:endParaRPr>
              </a:p>
            </p:txBody>
          </p:sp>
          <p:sp>
            <p:nvSpPr>
              <p:cNvPr id="153" name="Haute-Vienne">
                <a:hlinkHover r:id="" action="ppaction://macro?name=Affichage_nom_dept"/>
              </p:cNvPr>
              <p:cNvSpPr>
                <a:spLocks/>
              </p:cNvSpPr>
              <p:nvPr/>
            </p:nvSpPr>
            <p:spPr bwMode="auto">
              <a:xfrm>
                <a:off x="3884613" y="3911600"/>
                <a:ext cx="603250" cy="654050"/>
              </a:xfrm>
              <a:custGeom>
                <a:avLst/>
                <a:gdLst>
                  <a:gd name="T0" fmla="*/ 10165 w 20000"/>
                  <a:gd name="T1" fmla="*/ 453387 h 20000"/>
                  <a:gd name="T2" fmla="*/ 42559 w 20000"/>
                  <a:gd name="T3" fmla="*/ 398774 h 20000"/>
                  <a:gd name="T4" fmla="*/ 74290 w 20000"/>
                  <a:gd name="T5" fmla="*/ 408291 h 20000"/>
                  <a:gd name="T6" fmla="*/ 90819 w 20000"/>
                  <a:gd name="T7" fmla="*/ 316233 h 20000"/>
                  <a:gd name="T8" fmla="*/ 154945 w 20000"/>
                  <a:gd name="T9" fmla="*/ 289548 h 20000"/>
                  <a:gd name="T10" fmla="*/ 93986 w 20000"/>
                  <a:gd name="T11" fmla="*/ 233692 h 20000"/>
                  <a:gd name="T12" fmla="*/ 100954 w 20000"/>
                  <a:gd name="T13" fmla="*/ 180354 h 20000"/>
                  <a:gd name="T14" fmla="*/ 98420 w 20000"/>
                  <a:gd name="T15" fmla="*/ 111123 h 20000"/>
                  <a:gd name="T16" fmla="*/ 273695 w 20000"/>
                  <a:gd name="T17" fmla="*/ 10792 h 20000"/>
                  <a:gd name="T18" fmla="*/ 356249 w 20000"/>
                  <a:gd name="T19" fmla="*/ 0 h 20000"/>
                  <a:gd name="T20" fmla="*/ 387347 w 20000"/>
                  <a:gd name="T21" fmla="*/ 35548 h 20000"/>
                  <a:gd name="T22" fmla="*/ 393711 w 20000"/>
                  <a:gd name="T23" fmla="*/ 91436 h 20000"/>
                  <a:gd name="T24" fmla="*/ 365117 w 20000"/>
                  <a:gd name="T25" fmla="*/ 126984 h 20000"/>
                  <a:gd name="T26" fmla="*/ 368948 w 20000"/>
                  <a:gd name="T27" fmla="*/ 140980 h 20000"/>
                  <a:gd name="T28" fmla="*/ 417208 w 20000"/>
                  <a:gd name="T29" fmla="*/ 181597 h 20000"/>
                  <a:gd name="T30" fmla="*/ 452769 w 20000"/>
                  <a:gd name="T31" fmla="*/ 287030 h 20000"/>
                  <a:gd name="T32" fmla="*/ 418474 w 20000"/>
                  <a:gd name="T33" fmla="*/ 320027 h 20000"/>
                  <a:gd name="T34" fmla="*/ 480066 w 20000"/>
                  <a:gd name="T35" fmla="*/ 330197 h 20000"/>
                  <a:gd name="T36" fmla="*/ 474335 w 20000"/>
                  <a:gd name="T37" fmla="*/ 384189 h 20000"/>
                  <a:gd name="T38" fmla="*/ 543558 w 20000"/>
                  <a:gd name="T39" fmla="*/ 372122 h 20000"/>
                  <a:gd name="T40" fmla="*/ 596252 w 20000"/>
                  <a:gd name="T41" fmla="*/ 421633 h 20000"/>
                  <a:gd name="T42" fmla="*/ 602617 w 20000"/>
                  <a:gd name="T43" fmla="*/ 487692 h 20000"/>
                  <a:gd name="T44" fmla="*/ 294627 w 20000"/>
                  <a:gd name="T45" fmla="*/ 653429 h 20000"/>
                  <a:gd name="T46" fmla="*/ 227335 w 20000"/>
                  <a:gd name="T47" fmla="*/ 624847 h 20000"/>
                  <a:gd name="T48" fmla="*/ 252098 w 20000"/>
                  <a:gd name="T49" fmla="*/ 597540 h 20000"/>
                  <a:gd name="T50" fmla="*/ 214636 w 20000"/>
                  <a:gd name="T51" fmla="*/ 591817 h 20000"/>
                  <a:gd name="T52" fmla="*/ 185409 w 20000"/>
                  <a:gd name="T53" fmla="*/ 540376 h 20000"/>
                  <a:gd name="T54" fmla="*/ 111119 w 20000"/>
                  <a:gd name="T55" fmla="*/ 529584 h 20000"/>
                  <a:gd name="T56" fmla="*/ 83822 w 20000"/>
                  <a:gd name="T57" fmla="*/ 558166 h 20000"/>
                  <a:gd name="T58" fmla="*/ 52060 w 20000"/>
                  <a:gd name="T59" fmla="*/ 482591 h 20000"/>
                  <a:gd name="T60" fmla="*/ 0 w 20000"/>
                  <a:gd name="T61" fmla="*/ 464179 h 20000"/>
                  <a:gd name="T62" fmla="*/ 10165 w 20000"/>
                  <a:gd name="T63" fmla="*/ 453387 h 200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000"/>
                  <a:gd name="T97" fmla="*/ 0 h 20000"/>
                  <a:gd name="T98" fmla="*/ 20000 w 20000"/>
                  <a:gd name="T99" fmla="*/ 20000 h 200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000" h="20000">
                    <a:moveTo>
                      <a:pt x="337" y="13864"/>
                    </a:moveTo>
                    <a:lnTo>
                      <a:pt x="1411" y="12194"/>
                    </a:lnTo>
                    <a:lnTo>
                      <a:pt x="2463" y="12485"/>
                    </a:lnTo>
                    <a:lnTo>
                      <a:pt x="3011" y="9670"/>
                    </a:lnTo>
                    <a:lnTo>
                      <a:pt x="5137" y="8854"/>
                    </a:lnTo>
                    <a:lnTo>
                      <a:pt x="3116" y="7146"/>
                    </a:lnTo>
                    <a:lnTo>
                      <a:pt x="3347" y="5515"/>
                    </a:lnTo>
                    <a:lnTo>
                      <a:pt x="3263" y="3398"/>
                    </a:lnTo>
                    <a:lnTo>
                      <a:pt x="9074" y="330"/>
                    </a:lnTo>
                    <a:lnTo>
                      <a:pt x="11811" y="0"/>
                    </a:lnTo>
                    <a:lnTo>
                      <a:pt x="12842" y="1087"/>
                    </a:lnTo>
                    <a:lnTo>
                      <a:pt x="13053" y="2796"/>
                    </a:lnTo>
                    <a:lnTo>
                      <a:pt x="12105" y="3883"/>
                    </a:lnTo>
                    <a:lnTo>
                      <a:pt x="12232" y="4311"/>
                    </a:lnTo>
                    <a:lnTo>
                      <a:pt x="13832" y="5553"/>
                    </a:lnTo>
                    <a:lnTo>
                      <a:pt x="15011" y="8777"/>
                    </a:lnTo>
                    <a:lnTo>
                      <a:pt x="13874" y="9786"/>
                    </a:lnTo>
                    <a:lnTo>
                      <a:pt x="15916" y="10097"/>
                    </a:lnTo>
                    <a:lnTo>
                      <a:pt x="15726" y="11748"/>
                    </a:lnTo>
                    <a:lnTo>
                      <a:pt x="18021" y="11379"/>
                    </a:lnTo>
                    <a:lnTo>
                      <a:pt x="19768" y="12893"/>
                    </a:lnTo>
                    <a:lnTo>
                      <a:pt x="19979" y="14913"/>
                    </a:lnTo>
                    <a:lnTo>
                      <a:pt x="9768" y="19981"/>
                    </a:lnTo>
                    <a:lnTo>
                      <a:pt x="7537" y="19107"/>
                    </a:lnTo>
                    <a:lnTo>
                      <a:pt x="8358" y="18272"/>
                    </a:lnTo>
                    <a:lnTo>
                      <a:pt x="7116" y="18097"/>
                    </a:lnTo>
                    <a:lnTo>
                      <a:pt x="6147" y="16524"/>
                    </a:lnTo>
                    <a:lnTo>
                      <a:pt x="3684" y="16194"/>
                    </a:lnTo>
                    <a:lnTo>
                      <a:pt x="2779" y="17068"/>
                    </a:lnTo>
                    <a:lnTo>
                      <a:pt x="1726" y="14757"/>
                    </a:lnTo>
                    <a:lnTo>
                      <a:pt x="0" y="14194"/>
                    </a:lnTo>
                    <a:lnTo>
                      <a:pt x="337" y="13864"/>
                    </a:lnTo>
                    <a:close/>
                  </a:path>
                </a:pathLst>
              </a:custGeom>
              <a:grpFill/>
              <a:ln w="0">
                <a:solidFill>
                  <a:schemeClr val="accent1"/>
                </a:solidFill>
                <a:round/>
                <a:headEnd/>
                <a:tailEnd/>
              </a:ln>
            </p:spPr>
            <p:txBody>
              <a:bodyPr/>
              <a:lstStyle/>
              <a:p>
                <a:pPr>
                  <a:defRPr/>
                </a:pPr>
                <a:endParaRPr lang="fr-FR" sz="2400">
                  <a:solidFill>
                    <a:srgbClr val="000000"/>
                  </a:solidFill>
                  <a:latin typeface="Arial" charset="0"/>
                  <a:cs typeface="Arial"/>
                </a:endParaRPr>
              </a:p>
            </p:txBody>
          </p:sp>
        </p:grpSp>
        <p:sp>
          <p:nvSpPr>
            <p:cNvPr id="135" name="Belfort">
              <a:hlinkHover r:id="" action="ppaction://macro?name=Affichage_nom_dept"/>
            </p:cNvPr>
            <p:cNvSpPr>
              <a:spLocks/>
            </p:cNvSpPr>
            <p:nvPr/>
          </p:nvSpPr>
          <p:spPr bwMode="auto">
            <a:xfrm>
              <a:off x="6022245" y="3108408"/>
              <a:ext cx="135112" cy="195200"/>
            </a:xfrm>
            <a:custGeom>
              <a:avLst/>
              <a:gdLst>
                <a:gd name="T0" fmla="*/ 2550 w 20000"/>
                <a:gd name="T1" fmla="*/ 57357 h 20000"/>
                <a:gd name="T2" fmla="*/ 29307 w 20000"/>
                <a:gd name="T3" fmla="*/ 179084 h 20000"/>
                <a:gd name="T4" fmla="*/ 94939 w 20000"/>
                <a:gd name="T5" fmla="*/ 208392 h 20000"/>
                <a:gd name="T6" fmla="*/ 73918 w 20000"/>
                <a:gd name="T7" fmla="*/ 222417 h 20000"/>
                <a:gd name="T8" fmla="*/ 94939 w 20000"/>
                <a:gd name="T9" fmla="*/ 264477 h 20000"/>
                <a:gd name="T10" fmla="*/ 114698 w 20000"/>
                <a:gd name="T11" fmla="*/ 222417 h 20000"/>
                <a:gd name="T12" fmla="*/ 183515 w 20000"/>
                <a:gd name="T13" fmla="*/ 212859 h 20000"/>
                <a:gd name="T14" fmla="*/ 153563 w 20000"/>
                <a:gd name="T15" fmla="*/ 148490 h 20000"/>
                <a:gd name="T16" fmla="*/ 119790 w 20000"/>
                <a:gd name="T17" fmla="*/ 149126 h 20000"/>
                <a:gd name="T18" fmla="*/ 129991 w 20000"/>
                <a:gd name="T19" fmla="*/ 65006 h 20000"/>
                <a:gd name="T20" fmla="*/ 42051 w 20000"/>
                <a:gd name="T21" fmla="*/ 7012 h 20000"/>
                <a:gd name="T22" fmla="*/ 37594 w 20000"/>
                <a:gd name="T23" fmla="*/ 0 h 20000"/>
                <a:gd name="T24" fmla="*/ 28037 w 20000"/>
                <a:gd name="T25" fmla="*/ 3181 h 20000"/>
                <a:gd name="T26" fmla="*/ 0 w 20000"/>
                <a:gd name="T27" fmla="*/ 50345 h 20000"/>
                <a:gd name="T28" fmla="*/ 2550 w 20000"/>
                <a:gd name="T29" fmla="*/ 57357 h 200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000"/>
                <a:gd name="T46" fmla="*/ 0 h 20000"/>
                <a:gd name="T47" fmla="*/ 20000 w 20000"/>
                <a:gd name="T48" fmla="*/ 20000 h 200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000" h="20000">
                  <a:moveTo>
                    <a:pt x="277" y="4327"/>
                  </a:moveTo>
                  <a:lnTo>
                    <a:pt x="3183" y="13510"/>
                  </a:lnTo>
                  <a:lnTo>
                    <a:pt x="10311" y="15721"/>
                  </a:lnTo>
                  <a:lnTo>
                    <a:pt x="8028" y="16779"/>
                  </a:lnTo>
                  <a:lnTo>
                    <a:pt x="10311" y="19952"/>
                  </a:lnTo>
                  <a:lnTo>
                    <a:pt x="12457" y="16779"/>
                  </a:lnTo>
                  <a:lnTo>
                    <a:pt x="19931" y="16058"/>
                  </a:lnTo>
                  <a:lnTo>
                    <a:pt x="16678" y="11202"/>
                  </a:lnTo>
                  <a:lnTo>
                    <a:pt x="13010" y="11250"/>
                  </a:lnTo>
                  <a:lnTo>
                    <a:pt x="14118" y="4904"/>
                  </a:lnTo>
                  <a:lnTo>
                    <a:pt x="4567" y="529"/>
                  </a:lnTo>
                  <a:lnTo>
                    <a:pt x="4083" y="0"/>
                  </a:lnTo>
                  <a:lnTo>
                    <a:pt x="3045" y="240"/>
                  </a:lnTo>
                  <a:lnTo>
                    <a:pt x="0" y="3798"/>
                  </a:lnTo>
                  <a:lnTo>
                    <a:pt x="277" y="4327"/>
                  </a:lnTo>
                  <a:close/>
                </a:path>
              </a:pathLst>
            </a:custGeom>
            <a:solidFill>
              <a:schemeClr val="accent5"/>
            </a:solidFill>
            <a:ln w="0">
              <a:solidFill>
                <a:schemeClr val="accent3">
                  <a:lumMod val="20000"/>
                  <a:lumOff val="80000"/>
                </a:schemeClr>
              </a:solidFill>
              <a:round/>
              <a:headEnd/>
              <a:tailEnd/>
            </a:ln>
          </p:spPr>
          <p:txBody>
            <a:bodyPr lIns="131773" tIns="65885" rIns="131773" bIns="65885"/>
            <a:lstStyle/>
            <a:p>
              <a:pPr>
                <a:defRPr/>
              </a:pPr>
              <a:endParaRPr lang="fr-FR" sz="2400">
                <a:solidFill>
                  <a:srgbClr val="000000"/>
                </a:solidFill>
                <a:latin typeface="Arial" charset="0"/>
                <a:cs typeface="Arial"/>
              </a:endParaRPr>
            </a:p>
          </p:txBody>
        </p:sp>
        <p:sp>
          <p:nvSpPr>
            <p:cNvPr id="136" name="Essone">
              <a:hlinkHover r:id="" action="ppaction://macro?name=Affichage_nom_dept"/>
            </p:cNvPr>
            <p:cNvSpPr>
              <a:spLocks/>
            </p:cNvSpPr>
            <p:nvPr/>
          </p:nvSpPr>
          <p:spPr bwMode="auto">
            <a:xfrm>
              <a:off x="4384914" y="2647990"/>
              <a:ext cx="224187" cy="248244"/>
            </a:xfrm>
            <a:custGeom>
              <a:avLst/>
              <a:gdLst>
                <a:gd name="T0" fmla="*/ 4442 w 20000"/>
                <a:gd name="T1" fmla="*/ 216940 h 20000"/>
                <a:gd name="T2" fmla="*/ 32353 w 20000"/>
                <a:gd name="T3" fmla="*/ 335911 h 20000"/>
                <a:gd name="T4" fmla="*/ 131306 w 20000"/>
                <a:gd name="T5" fmla="*/ 297746 h 20000"/>
                <a:gd name="T6" fmla="*/ 148437 w 20000"/>
                <a:gd name="T7" fmla="*/ 327009 h 20000"/>
                <a:gd name="T8" fmla="*/ 218843 w 20000"/>
                <a:gd name="T9" fmla="*/ 314927 h 20000"/>
                <a:gd name="T10" fmla="*/ 216948 w 20000"/>
                <a:gd name="T11" fmla="*/ 304746 h 20000"/>
                <a:gd name="T12" fmla="*/ 281638 w 20000"/>
                <a:gd name="T13" fmla="*/ 255744 h 20000"/>
                <a:gd name="T14" fmla="*/ 264522 w 20000"/>
                <a:gd name="T15" fmla="*/ 178775 h 20000"/>
                <a:gd name="T16" fmla="*/ 302575 w 20000"/>
                <a:gd name="T17" fmla="*/ 59805 h 20000"/>
                <a:gd name="T18" fmla="*/ 187127 w 20000"/>
                <a:gd name="T19" fmla="*/ 20361 h 20000"/>
                <a:gd name="T20" fmla="*/ 144632 w 20000"/>
                <a:gd name="T21" fmla="*/ 0 h 20000"/>
                <a:gd name="T22" fmla="*/ 44405 w 20000"/>
                <a:gd name="T23" fmla="*/ 81428 h 20000"/>
                <a:gd name="T24" fmla="*/ 66601 w 20000"/>
                <a:gd name="T25" fmla="*/ 106249 h 20000"/>
                <a:gd name="T26" fmla="*/ 46300 w 20000"/>
                <a:gd name="T27" fmla="*/ 148873 h 20000"/>
                <a:gd name="T28" fmla="*/ 12053 w 20000"/>
                <a:gd name="T29" fmla="*/ 144414 h 20000"/>
                <a:gd name="T30" fmla="*/ 31716 w 20000"/>
                <a:gd name="T31" fmla="*/ 164135 h 20000"/>
                <a:gd name="T32" fmla="*/ 0 w 20000"/>
                <a:gd name="T33" fmla="*/ 208678 h 20000"/>
                <a:gd name="T34" fmla="*/ 4442 w 20000"/>
                <a:gd name="T35" fmla="*/ 216940 h 200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000"/>
                <a:gd name="T55" fmla="*/ 0 h 20000"/>
                <a:gd name="T56" fmla="*/ 20000 w 20000"/>
                <a:gd name="T57" fmla="*/ 20000 h 200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000" h="20000">
                  <a:moveTo>
                    <a:pt x="293" y="12892"/>
                  </a:moveTo>
                  <a:lnTo>
                    <a:pt x="2134" y="19962"/>
                  </a:lnTo>
                  <a:lnTo>
                    <a:pt x="8661" y="17694"/>
                  </a:lnTo>
                  <a:lnTo>
                    <a:pt x="9791" y="19433"/>
                  </a:lnTo>
                  <a:lnTo>
                    <a:pt x="14435" y="18715"/>
                  </a:lnTo>
                  <a:lnTo>
                    <a:pt x="14310" y="18110"/>
                  </a:lnTo>
                  <a:lnTo>
                    <a:pt x="18577" y="15198"/>
                  </a:lnTo>
                  <a:lnTo>
                    <a:pt x="17448" y="10624"/>
                  </a:lnTo>
                  <a:lnTo>
                    <a:pt x="19958" y="3554"/>
                  </a:lnTo>
                  <a:lnTo>
                    <a:pt x="12343" y="1210"/>
                  </a:lnTo>
                  <a:lnTo>
                    <a:pt x="9540" y="0"/>
                  </a:lnTo>
                  <a:lnTo>
                    <a:pt x="2929" y="4839"/>
                  </a:lnTo>
                  <a:lnTo>
                    <a:pt x="4393" y="6314"/>
                  </a:lnTo>
                  <a:lnTo>
                    <a:pt x="3054" y="8847"/>
                  </a:lnTo>
                  <a:lnTo>
                    <a:pt x="795" y="8582"/>
                  </a:lnTo>
                  <a:lnTo>
                    <a:pt x="2092" y="9754"/>
                  </a:lnTo>
                  <a:lnTo>
                    <a:pt x="0" y="12401"/>
                  </a:lnTo>
                  <a:lnTo>
                    <a:pt x="293" y="12892"/>
                  </a:lnTo>
                  <a:close/>
                </a:path>
              </a:pathLst>
            </a:custGeom>
            <a:solidFill>
              <a:schemeClr val="accent5">
                <a:lumMod val="75000"/>
              </a:schemeClr>
            </a:solidFill>
            <a:ln w="3175" algn="ctr">
              <a:solidFill>
                <a:schemeClr val="accent3">
                  <a:lumMod val="20000"/>
                  <a:lumOff val="80000"/>
                </a:schemeClr>
              </a:solidFill>
              <a:round/>
              <a:headEnd/>
              <a:tailEnd/>
            </a:ln>
            <a:effectLst/>
          </p:spPr>
          <p:txBody>
            <a:bodyPr lIns="131773" tIns="65885" rIns="131773" bIns="65885"/>
            <a:lstStyle/>
            <a:p>
              <a:pPr>
                <a:defRPr/>
              </a:pPr>
              <a:endParaRPr lang="fr-FR" sz="2400">
                <a:solidFill>
                  <a:srgbClr val="000000"/>
                </a:solidFill>
                <a:latin typeface="Arial" charset="0"/>
                <a:cs typeface="Arial"/>
              </a:endParaRPr>
            </a:p>
          </p:txBody>
        </p:sp>
        <p:sp>
          <p:nvSpPr>
            <p:cNvPr id="137" name="Hauts-de-Seine">
              <a:hlinkHover r:id="" action="ppaction://macro?name=Affichage_nom_dept"/>
            </p:cNvPr>
            <p:cNvSpPr>
              <a:spLocks/>
            </p:cNvSpPr>
            <p:nvPr/>
          </p:nvSpPr>
          <p:spPr bwMode="auto">
            <a:xfrm>
              <a:off x="4467044" y="2560998"/>
              <a:ext cx="60051" cy="102904"/>
            </a:xfrm>
            <a:custGeom>
              <a:avLst/>
              <a:gdLst>
                <a:gd name="T0" fmla="*/ 644 w 20000"/>
                <a:gd name="T1" fmla="*/ 76486 h 20000"/>
                <a:gd name="T2" fmla="*/ 33413 w 20000"/>
                <a:gd name="T3" fmla="*/ 118207 h 20000"/>
                <a:gd name="T4" fmla="*/ 76465 w 20000"/>
                <a:gd name="T5" fmla="*/ 139071 h 20000"/>
                <a:gd name="T6" fmla="*/ 71323 w 20000"/>
                <a:gd name="T7" fmla="*/ 132750 h 20000"/>
                <a:gd name="T8" fmla="*/ 75821 w 20000"/>
                <a:gd name="T9" fmla="*/ 125793 h 20000"/>
                <a:gd name="T10" fmla="*/ 80318 w 20000"/>
                <a:gd name="T11" fmla="*/ 92293 h 20000"/>
                <a:gd name="T12" fmla="*/ 35340 w 20000"/>
                <a:gd name="T13" fmla="*/ 68271 h 20000"/>
                <a:gd name="T14" fmla="*/ 33413 w 20000"/>
                <a:gd name="T15" fmla="*/ 61314 h 20000"/>
                <a:gd name="T16" fmla="*/ 77748 w 20000"/>
                <a:gd name="T17" fmla="*/ 33500 h 20000"/>
                <a:gd name="T18" fmla="*/ 64899 w 20000"/>
                <a:gd name="T19" fmla="*/ 0 h 20000"/>
                <a:gd name="T20" fmla="*/ 24418 w 20000"/>
                <a:gd name="T21" fmla="*/ 26550 h 20000"/>
                <a:gd name="T22" fmla="*/ 0 w 20000"/>
                <a:gd name="T23" fmla="*/ 76486 h 20000"/>
                <a:gd name="T24" fmla="*/ 644 w 20000"/>
                <a:gd name="T25" fmla="*/ 76486 h 2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000"/>
                <a:gd name="T40" fmla="*/ 0 h 20000"/>
                <a:gd name="T41" fmla="*/ 20000 w 20000"/>
                <a:gd name="T42" fmla="*/ 20000 h 200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000" h="20000">
                  <a:moveTo>
                    <a:pt x="159" y="10950"/>
                  </a:moveTo>
                  <a:lnTo>
                    <a:pt x="8254" y="16923"/>
                  </a:lnTo>
                  <a:lnTo>
                    <a:pt x="18889" y="19910"/>
                  </a:lnTo>
                  <a:lnTo>
                    <a:pt x="17619" y="19005"/>
                  </a:lnTo>
                  <a:lnTo>
                    <a:pt x="18730" y="18009"/>
                  </a:lnTo>
                  <a:lnTo>
                    <a:pt x="19841" y="13213"/>
                  </a:lnTo>
                  <a:lnTo>
                    <a:pt x="8730" y="9774"/>
                  </a:lnTo>
                  <a:lnTo>
                    <a:pt x="8254" y="8778"/>
                  </a:lnTo>
                  <a:lnTo>
                    <a:pt x="19206" y="4796"/>
                  </a:lnTo>
                  <a:lnTo>
                    <a:pt x="16032" y="0"/>
                  </a:lnTo>
                  <a:lnTo>
                    <a:pt x="6032" y="3801"/>
                  </a:lnTo>
                  <a:lnTo>
                    <a:pt x="0" y="10950"/>
                  </a:lnTo>
                  <a:lnTo>
                    <a:pt x="159" y="10950"/>
                  </a:lnTo>
                  <a:close/>
                </a:path>
              </a:pathLst>
            </a:custGeom>
            <a:solidFill>
              <a:schemeClr val="accent5">
                <a:lumMod val="75000"/>
              </a:schemeClr>
            </a:solidFill>
            <a:ln w="0">
              <a:solidFill>
                <a:schemeClr val="accent3">
                  <a:lumMod val="20000"/>
                  <a:lumOff val="80000"/>
                </a:schemeClr>
              </a:solidFill>
              <a:round/>
              <a:headEnd/>
              <a:tailEnd/>
            </a:ln>
          </p:spPr>
          <p:txBody>
            <a:bodyPr lIns="131773" tIns="65885" rIns="131773" bIns="65885"/>
            <a:lstStyle/>
            <a:p>
              <a:pPr>
                <a:defRPr/>
              </a:pPr>
              <a:endParaRPr lang="fr-FR" sz="2400">
                <a:solidFill>
                  <a:srgbClr val="000000"/>
                </a:solidFill>
                <a:latin typeface="Arial" charset="0"/>
                <a:cs typeface="Arial"/>
              </a:endParaRPr>
            </a:p>
          </p:txBody>
        </p:sp>
        <p:sp>
          <p:nvSpPr>
            <p:cNvPr id="138" name="Seine-Saint-Denis">
              <a:hlinkHover r:id="" action="ppaction://macro?name=Affichage_nom_dept"/>
            </p:cNvPr>
            <p:cNvSpPr>
              <a:spLocks/>
            </p:cNvSpPr>
            <p:nvPr/>
          </p:nvSpPr>
          <p:spPr bwMode="auto">
            <a:xfrm>
              <a:off x="4512978" y="2533416"/>
              <a:ext cx="101084" cy="100782"/>
            </a:xfrm>
            <a:custGeom>
              <a:avLst/>
              <a:gdLst>
                <a:gd name="T0" fmla="*/ 1906 w 20000"/>
                <a:gd name="T1" fmla="*/ 36493 h 20000"/>
                <a:gd name="T2" fmla="*/ 1906 w 20000"/>
                <a:gd name="T3" fmla="*/ 38377 h 20000"/>
                <a:gd name="T4" fmla="*/ 14640 w 20000"/>
                <a:gd name="T5" fmla="*/ 71095 h 20000"/>
                <a:gd name="T6" fmla="*/ 58553 w 20000"/>
                <a:gd name="T7" fmla="*/ 107582 h 20000"/>
                <a:gd name="T8" fmla="*/ 137478 w 20000"/>
                <a:gd name="T9" fmla="*/ 135897 h 20000"/>
                <a:gd name="T10" fmla="*/ 120932 w 20000"/>
                <a:gd name="T11" fmla="*/ 0 h 20000"/>
                <a:gd name="T12" fmla="*/ 77012 w 20000"/>
                <a:gd name="T13" fmla="*/ 34602 h 20000"/>
                <a:gd name="T14" fmla="*/ 0 w 20000"/>
                <a:gd name="T15" fmla="*/ 32083 h 20000"/>
                <a:gd name="T16" fmla="*/ 1906 w 20000"/>
                <a:gd name="T17" fmla="*/ 36493 h 2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000"/>
                <a:gd name="T28" fmla="*/ 0 h 20000"/>
                <a:gd name="T29" fmla="*/ 20000 w 20000"/>
                <a:gd name="T30" fmla="*/ 20000 h 2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000" h="20000">
                  <a:moveTo>
                    <a:pt x="276" y="5346"/>
                  </a:moveTo>
                  <a:lnTo>
                    <a:pt x="276" y="5622"/>
                  </a:lnTo>
                  <a:lnTo>
                    <a:pt x="2120" y="10415"/>
                  </a:lnTo>
                  <a:lnTo>
                    <a:pt x="8479" y="15760"/>
                  </a:lnTo>
                  <a:lnTo>
                    <a:pt x="19908" y="19908"/>
                  </a:lnTo>
                  <a:lnTo>
                    <a:pt x="17512" y="0"/>
                  </a:lnTo>
                  <a:lnTo>
                    <a:pt x="11152" y="5069"/>
                  </a:lnTo>
                  <a:lnTo>
                    <a:pt x="0" y="4700"/>
                  </a:lnTo>
                  <a:lnTo>
                    <a:pt x="276" y="5346"/>
                  </a:lnTo>
                  <a:close/>
                </a:path>
              </a:pathLst>
            </a:custGeom>
            <a:solidFill>
              <a:schemeClr val="accent5">
                <a:lumMod val="75000"/>
              </a:schemeClr>
            </a:solidFill>
            <a:ln w="0">
              <a:solidFill>
                <a:schemeClr val="accent3">
                  <a:lumMod val="20000"/>
                  <a:lumOff val="80000"/>
                </a:schemeClr>
              </a:solidFill>
              <a:round/>
              <a:headEnd/>
              <a:tailEnd/>
            </a:ln>
          </p:spPr>
          <p:txBody>
            <a:bodyPr lIns="131773" tIns="65885" rIns="131773" bIns="65885"/>
            <a:lstStyle/>
            <a:p>
              <a:pPr>
                <a:defRPr/>
              </a:pPr>
              <a:endParaRPr lang="fr-FR" sz="2400">
                <a:solidFill>
                  <a:srgbClr val="000000"/>
                </a:solidFill>
                <a:latin typeface="Arial" charset="0"/>
                <a:cs typeface="Arial"/>
              </a:endParaRPr>
            </a:p>
          </p:txBody>
        </p:sp>
        <p:sp>
          <p:nvSpPr>
            <p:cNvPr id="139" name="Val_de-Marne">
              <a:hlinkHover r:id="" action="ppaction://macro?name=Affichage_nom_dept"/>
            </p:cNvPr>
            <p:cNvSpPr>
              <a:spLocks/>
            </p:cNvSpPr>
            <p:nvPr/>
          </p:nvSpPr>
          <p:spPr bwMode="auto">
            <a:xfrm>
              <a:off x="4520089" y="2612981"/>
              <a:ext cx="94079" cy="80626"/>
            </a:xfrm>
            <a:custGeom>
              <a:avLst/>
              <a:gdLst>
                <a:gd name="T0" fmla="*/ 4436 w 20000"/>
                <a:gd name="T1" fmla="*/ 56680 h 20000"/>
                <a:gd name="T2" fmla="*/ 8236 w 20000"/>
                <a:gd name="T3" fmla="*/ 22291 h 20000"/>
                <a:gd name="T4" fmla="*/ 67142 w 20000"/>
                <a:gd name="T5" fmla="*/ 21650 h 20000"/>
                <a:gd name="T6" fmla="*/ 49410 w 20000"/>
                <a:gd name="T7" fmla="*/ 0 h 20000"/>
                <a:gd name="T8" fmla="*/ 127951 w 20000"/>
                <a:gd name="T9" fmla="*/ 28020 h 20000"/>
                <a:gd name="T10" fmla="*/ 120352 w 20000"/>
                <a:gd name="T11" fmla="*/ 108903 h 20000"/>
                <a:gd name="T12" fmla="*/ 5066 w 20000"/>
                <a:gd name="T13" fmla="*/ 69414 h 20000"/>
                <a:gd name="T14" fmla="*/ 0 w 20000"/>
                <a:gd name="T15" fmla="*/ 63050 h 20000"/>
                <a:gd name="T16" fmla="*/ 4436 w 20000"/>
                <a:gd name="T17" fmla="*/ 56680 h 2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000"/>
                <a:gd name="T28" fmla="*/ 0 h 20000"/>
                <a:gd name="T29" fmla="*/ 20000 w 20000"/>
                <a:gd name="T30" fmla="*/ 20000 h 2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000" h="20000">
                  <a:moveTo>
                    <a:pt x="690" y="10349"/>
                  </a:moveTo>
                  <a:lnTo>
                    <a:pt x="1281" y="4070"/>
                  </a:lnTo>
                  <a:lnTo>
                    <a:pt x="10443" y="3953"/>
                  </a:lnTo>
                  <a:lnTo>
                    <a:pt x="7685" y="0"/>
                  </a:lnTo>
                  <a:lnTo>
                    <a:pt x="19901" y="5116"/>
                  </a:lnTo>
                  <a:lnTo>
                    <a:pt x="18719" y="19884"/>
                  </a:lnTo>
                  <a:lnTo>
                    <a:pt x="788" y="12674"/>
                  </a:lnTo>
                  <a:lnTo>
                    <a:pt x="0" y="11512"/>
                  </a:lnTo>
                  <a:lnTo>
                    <a:pt x="690" y="10349"/>
                  </a:lnTo>
                  <a:close/>
                </a:path>
              </a:pathLst>
            </a:custGeom>
            <a:solidFill>
              <a:schemeClr val="accent5">
                <a:lumMod val="75000"/>
              </a:schemeClr>
            </a:solidFill>
            <a:ln w="0">
              <a:solidFill>
                <a:schemeClr val="accent3">
                  <a:lumMod val="20000"/>
                  <a:lumOff val="80000"/>
                </a:schemeClr>
              </a:solidFill>
              <a:round/>
              <a:headEnd/>
              <a:tailEnd/>
            </a:ln>
          </p:spPr>
          <p:txBody>
            <a:bodyPr lIns="131773" tIns="65885" rIns="131773" bIns="65885"/>
            <a:lstStyle/>
            <a:p>
              <a:pPr>
                <a:defRPr/>
              </a:pPr>
              <a:endParaRPr lang="fr-FR" sz="2400">
                <a:solidFill>
                  <a:srgbClr val="000000"/>
                </a:solidFill>
                <a:latin typeface="Arial" charset="0"/>
                <a:cs typeface="Arial"/>
              </a:endParaRPr>
            </a:p>
          </p:txBody>
        </p:sp>
        <p:sp>
          <p:nvSpPr>
            <p:cNvPr id="140" name="Val-d'Oise">
              <a:hlinkHover r:id="" action="ppaction://macro?name=Affichage_nom_dept"/>
            </p:cNvPr>
            <p:cNvSpPr>
              <a:spLocks/>
            </p:cNvSpPr>
            <p:nvPr/>
          </p:nvSpPr>
          <p:spPr bwMode="auto">
            <a:xfrm>
              <a:off x="4290896" y="2413537"/>
              <a:ext cx="325273" cy="167618"/>
            </a:xfrm>
            <a:custGeom>
              <a:avLst/>
              <a:gdLst>
                <a:gd name="T0" fmla="*/ 2538 w 20000"/>
                <a:gd name="T1" fmla="*/ 110317 h 20000"/>
                <a:gd name="T2" fmla="*/ 64963 w 20000"/>
                <a:gd name="T3" fmla="*/ 119886 h 20000"/>
                <a:gd name="T4" fmla="*/ 69420 w 20000"/>
                <a:gd name="T5" fmla="*/ 119886 h 20000"/>
                <a:gd name="T6" fmla="*/ 77695 w 20000"/>
                <a:gd name="T7" fmla="*/ 123075 h 20000"/>
                <a:gd name="T8" fmla="*/ 78975 w 20000"/>
                <a:gd name="T9" fmla="*/ 123075 h 20000"/>
                <a:gd name="T10" fmla="*/ 187872 w 20000"/>
                <a:gd name="T11" fmla="*/ 167070 h 20000"/>
                <a:gd name="T12" fmla="*/ 227988 w 20000"/>
                <a:gd name="T13" fmla="*/ 153041 h 20000"/>
                <a:gd name="T14" fmla="*/ 263648 w 20000"/>
                <a:gd name="T15" fmla="*/ 226377 h 20000"/>
                <a:gd name="T16" fmla="*/ 304404 w 20000"/>
                <a:gd name="T17" fmla="*/ 199590 h 20000"/>
                <a:gd name="T18" fmla="*/ 304404 w 20000"/>
                <a:gd name="T19" fmla="*/ 197683 h 20000"/>
                <a:gd name="T20" fmla="*/ 302506 w 20000"/>
                <a:gd name="T21" fmla="*/ 193858 h 20000"/>
                <a:gd name="T22" fmla="*/ 379562 w 20000"/>
                <a:gd name="T23" fmla="*/ 196400 h 20000"/>
                <a:gd name="T24" fmla="*/ 423495 w 20000"/>
                <a:gd name="T25" fmla="*/ 161327 h 20000"/>
                <a:gd name="T26" fmla="*/ 440685 w 20000"/>
                <a:gd name="T27" fmla="*/ 112871 h 20000"/>
                <a:gd name="T28" fmla="*/ 317776 w 20000"/>
                <a:gd name="T29" fmla="*/ 38263 h 20000"/>
                <a:gd name="T30" fmla="*/ 273202 w 20000"/>
                <a:gd name="T31" fmla="*/ 59943 h 20000"/>
                <a:gd name="T32" fmla="*/ 213337 w 20000"/>
                <a:gd name="T33" fmla="*/ 21680 h 20000"/>
                <a:gd name="T34" fmla="*/ 126087 w 20000"/>
                <a:gd name="T35" fmla="*/ 51657 h 20000"/>
                <a:gd name="T36" fmla="*/ 59866 w 20000"/>
                <a:gd name="T37" fmla="*/ 37627 h 20000"/>
                <a:gd name="T38" fmla="*/ 45214 w 20000"/>
                <a:gd name="T39" fmla="*/ 0 h 20000"/>
                <a:gd name="T40" fmla="*/ 0 w 20000"/>
                <a:gd name="T41" fmla="*/ 104574 h 20000"/>
                <a:gd name="T42" fmla="*/ 2538 w 20000"/>
                <a:gd name="T43" fmla="*/ 110317 h 200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000"/>
                <a:gd name="T67" fmla="*/ 0 h 20000"/>
                <a:gd name="T68" fmla="*/ 20000 w 20000"/>
                <a:gd name="T69" fmla="*/ 20000 h 200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000" h="20000">
                  <a:moveTo>
                    <a:pt x="115" y="9719"/>
                  </a:moveTo>
                  <a:lnTo>
                    <a:pt x="2944" y="10562"/>
                  </a:lnTo>
                  <a:lnTo>
                    <a:pt x="3146" y="10562"/>
                  </a:lnTo>
                  <a:lnTo>
                    <a:pt x="3521" y="10843"/>
                  </a:lnTo>
                  <a:lnTo>
                    <a:pt x="3579" y="10843"/>
                  </a:lnTo>
                  <a:lnTo>
                    <a:pt x="8514" y="14719"/>
                  </a:lnTo>
                  <a:lnTo>
                    <a:pt x="10332" y="13483"/>
                  </a:lnTo>
                  <a:lnTo>
                    <a:pt x="11948" y="19944"/>
                  </a:lnTo>
                  <a:lnTo>
                    <a:pt x="13795" y="17584"/>
                  </a:lnTo>
                  <a:lnTo>
                    <a:pt x="13795" y="17416"/>
                  </a:lnTo>
                  <a:lnTo>
                    <a:pt x="13709" y="17079"/>
                  </a:lnTo>
                  <a:lnTo>
                    <a:pt x="17201" y="17303"/>
                  </a:lnTo>
                  <a:lnTo>
                    <a:pt x="19192" y="14213"/>
                  </a:lnTo>
                  <a:lnTo>
                    <a:pt x="19971" y="9944"/>
                  </a:lnTo>
                  <a:lnTo>
                    <a:pt x="14401" y="3371"/>
                  </a:lnTo>
                  <a:lnTo>
                    <a:pt x="12381" y="5281"/>
                  </a:lnTo>
                  <a:lnTo>
                    <a:pt x="9668" y="1910"/>
                  </a:lnTo>
                  <a:lnTo>
                    <a:pt x="5714" y="4551"/>
                  </a:lnTo>
                  <a:lnTo>
                    <a:pt x="2713" y="3315"/>
                  </a:lnTo>
                  <a:lnTo>
                    <a:pt x="2049" y="0"/>
                  </a:lnTo>
                  <a:lnTo>
                    <a:pt x="0" y="9213"/>
                  </a:lnTo>
                  <a:lnTo>
                    <a:pt x="115" y="9719"/>
                  </a:lnTo>
                  <a:close/>
                </a:path>
              </a:pathLst>
            </a:custGeom>
            <a:solidFill>
              <a:schemeClr val="accent5">
                <a:lumMod val="75000"/>
              </a:schemeClr>
            </a:solidFill>
            <a:ln w="0">
              <a:solidFill>
                <a:schemeClr val="accent3">
                  <a:lumMod val="20000"/>
                  <a:lumOff val="80000"/>
                </a:schemeClr>
              </a:solidFill>
              <a:round/>
              <a:headEnd/>
              <a:tailEnd/>
            </a:ln>
          </p:spPr>
          <p:txBody>
            <a:bodyPr lIns="131773" tIns="65885" rIns="131773" bIns="65885"/>
            <a:lstStyle/>
            <a:p>
              <a:pPr>
                <a:defRPr/>
              </a:pPr>
              <a:endParaRPr lang="fr-FR" sz="2400">
                <a:solidFill>
                  <a:srgbClr val="000000"/>
                </a:solidFill>
                <a:latin typeface="Arial" charset="0"/>
                <a:cs typeface="Arial"/>
              </a:endParaRPr>
            </a:p>
          </p:txBody>
        </p:sp>
      </p:grpSp>
      <p:grpSp>
        <p:nvGrpSpPr>
          <p:cNvPr id="231" name="Groupe 230"/>
          <p:cNvGrpSpPr/>
          <p:nvPr/>
        </p:nvGrpSpPr>
        <p:grpSpPr>
          <a:xfrm>
            <a:off x="952313" y="5011235"/>
            <a:ext cx="347484" cy="460776"/>
            <a:chOff x="474638" y="2463681"/>
            <a:chExt cx="500922" cy="587672"/>
          </a:xfrm>
        </p:grpSpPr>
        <p:sp>
          <p:nvSpPr>
            <p:cNvPr id="232" name="Down Arrow 6"/>
            <p:cNvSpPr/>
            <p:nvPr/>
          </p:nvSpPr>
          <p:spPr bwMode="auto">
            <a:xfrm>
              <a:off x="781212" y="2463681"/>
              <a:ext cx="194348" cy="587672"/>
            </a:xfrm>
            <a:prstGeom prst="downArrow">
              <a:avLst>
                <a:gd name="adj1" fmla="val 50000"/>
                <a:gd name="adj2" fmla="val 57842"/>
              </a:avLst>
            </a:prstGeom>
            <a:solidFill>
              <a:schemeClr val="accent1"/>
            </a:solidFill>
            <a:ln w="9525" cap="flat" cmpd="sng" algn="ctr">
              <a:solidFill>
                <a:schemeClr val="accent1"/>
              </a:solidFill>
              <a:prstDash val="solid"/>
              <a:round/>
              <a:headEnd type="none" w="med" len="med"/>
              <a:tailEnd type="none" w="med" len="med"/>
            </a:ln>
            <a:effectLst/>
            <a:extLst/>
          </p:spPr>
          <p:txBody>
            <a:bodyPr vert="horz" wrap="square" lIns="106316" tIns="53157" rIns="106316" bIns="53157" numCol="1" rtlCol="0" anchor="t" anchorCtr="0" compatLnSpc="1">
              <a:prstTxWarp prst="textNoShape">
                <a:avLst/>
              </a:prstTxWarp>
            </a:bodyPr>
            <a:lstStyle/>
            <a:p>
              <a:pPr defTabSz="1063172" eaLnBrk="0" hangingPunct="0"/>
              <a:endParaRPr lang="fr-FR" sz="2800">
                <a:solidFill>
                  <a:srgbClr val="000000"/>
                </a:solidFill>
                <a:latin typeface="Times" pitchFamily="18" charset="0"/>
              </a:endParaRPr>
            </a:p>
          </p:txBody>
        </p:sp>
        <p:sp>
          <p:nvSpPr>
            <p:cNvPr id="233" name="Down Arrow 247"/>
            <p:cNvSpPr/>
            <p:nvPr/>
          </p:nvSpPr>
          <p:spPr bwMode="auto">
            <a:xfrm flipV="1">
              <a:off x="474638" y="2463681"/>
              <a:ext cx="194348" cy="587672"/>
            </a:xfrm>
            <a:prstGeom prst="downArrow">
              <a:avLst/>
            </a:prstGeom>
            <a:solidFill>
              <a:schemeClr val="accent1"/>
            </a:solidFill>
            <a:ln w="9525" cap="flat" cmpd="sng" algn="ctr">
              <a:solidFill>
                <a:schemeClr val="accent1"/>
              </a:solidFill>
              <a:prstDash val="solid"/>
              <a:round/>
              <a:headEnd type="none" w="med" len="med"/>
              <a:tailEnd type="none" w="med" len="med"/>
            </a:ln>
            <a:effectLst/>
            <a:extLst/>
          </p:spPr>
          <p:txBody>
            <a:bodyPr vert="horz" wrap="square" lIns="106316" tIns="53157" rIns="106316" bIns="53157" numCol="1" rtlCol="0" anchor="t" anchorCtr="0" compatLnSpc="1">
              <a:prstTxWarp prst="textNoShape">
                <a:avLst/>
              </a:prstTxWarp>
            </a:bodyPr>
            <a:lstStyle/>
            <a:p>
              <a:pPr defTabSz="1063172" eaLnBrk="0" hangingPunct="0"/>
              <a:endParaRPr lang="fr-FR" sz="2800">
                <a:solidFill>
                  <a:srgbClr val="000000"/>
                </a:solidFill>
                <a:latin typeface="Times" pitchFamily="18" charset="0"/>
              </a:endParaRPr>
            </a:p>
          </p:txBody>
        </p:sp>
      </p:grpSp>
    </p:spTree>
    <p:extLst>
      <p:ext uri="{BB962C8B-B14F-4D97-AF65-F5344CB8AC3E}">
        <p14:creationId xmlns:p14="http://schemas.microsoft.com/office/powerpoint/2010/main" val="11661300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itre 1">
            <a:extLst>
              <a:ext uri="{FF2B5EF4-FFF2-40B4-BE49-F238E27FC236}">
                <a16:creationId xmlns:a16="http://schemas.microsoft.com/office/drawing/2014/main" id="{B2BC7996-DD5A-407C-B0FC-1957273D8E86}"/>
              </a:ext>
            </a:extLst>
          </p:cNvPr>
          <p:cNvSpPr>
            <a:spLocks noGrp="1"/>
          </p:cNvSpPr>
          <p:nvPr>
            <p:ph type="title"/>
          </p:nvPr>
        </p:nvSpPr>
        <p:spPr>
          <a:xfrm>
            <a:off x="516000" y="482902"/>
            <a:ext cx="11160000" cy="720000"/>
          </a:xfrm>
        </p:spPr>
        <p:txBody>
          <a:bodyPr/>
          <a:lstStyle/>
          <a:p>
            <a:r>
              <a:rPr lang="fr-FR" dirty="0"/>
              <a:t>Organisation régionale – Les équipes </a:t>
            </a:r>
            <a:r>
              <a:rPr lang="fr-FR" dirty="0" smtClean="0"/>
              <a:t>du projet osmose </a:t>
            </a:r>
            <a:endParaRPr lang="fr-FR" dirty="0"/>
          </a:p>
        </p:txBody>
      </p:sp>
      <p:sp>
        <p:nvSpPr>
          <p:cNvPr id="63" name="Rectangle 62">
            <a:extLst>
              <a:ext uri="{FF2B5EF4-FFF2-40B4-BE49-F238E27FC236}">
                <a16:creationId xmlns:a16="http://schemas.microsoft.com/office/drawing/2014/main" id="{D09E0E00-BA84-49C1-A24F-F99658A85F68}"/>
              </a:ext>
            </a:extLst>
          </p:cNvPr>
          <p:cNvSpPr/>
          <p:nvPr/>
        </p:nvSpPr>
        <p:spPr>
          <a:xfrm>
            <a:off x="1045473" y="2099904"/>
            <a:ext cx="7446134" cy="355989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spcAft>
                <a:spcPts val="1200"/>
              </a:spcAft>
            </a:pPr>
            <a:r>
              <a:rPr lang="fr-FR" sz="1600" b="1" dirty="0">
                <a:solidFill>
                  <a:schemeClr val="tx1"/>
                </a:solidFill>
              </a:rPr>
              <a:t>MOA</a:t>
            </a:r>
            <a:r>
              <a:rPr lang="fr-FR" sz="1600" dirty="0">
                <a:solidFill>
                  <a:schemeClr val="tx1"/>
                </a:solidFill>
              </a:rPr>
              <a:t> – Formalise le besoin du projet</a:t>
            </a:r>
          </a:p>
          <a:p>
            <a:pPr>
              <a:spcAft>
                <a:spcPts val="1200"/>
              </a:spcAft>
            </a:pPr>
            <a:r>
              <a:rPr lang="fr-FR" sz="1600" b="1" dirty="0">
                <a:solidFill>
                  <a:schemeClr val="tx1"/>
                </a:solidFill>
              </a:rPr>
              <a:t>MOE</a:t>
            </a:r>
            <a:r>
              <a:rPr lang="fr-FR" sz="1600" dirty="0">
                <a:solidFill>
                  <a:schemeClr val="tx1"/>
                </a:solidFill>
              </a:rPr>
              <a:t> – Fabrique la solution </a:t>
            </a:r>
            <a:r>
              <a:rPr lang="fr-FR" sz="1600" dirty="0" smtClean="0">
                <a:solidFill>
                  <a:schemeClr val="tx1"/>
                </a:solidFill>
              </a:rPr>
              <a:t>OSMOSE</a:t>
            </a:r>
          </a:p>
          <a:p>
            <a:pPr>
              <a:spcAft>
                <a:spcPts val="1200"/>
              </a:spcAft>
            </a:pPr>
            <a:r>
              <a:rPr lang="fr-FR" sz="1600" b="1" dirty="0">
                <a:solidFill>
                  <a:srgbClr val="0C419A"/>
                </a:solidFill>
              </a:rPr>
              <a:t>Marketing</a:t>
            </a:r>
            <a:r>
              <a:rPr lang="fr-FR" sz="1600" dirty="0">
                <a:solidFill>
                  <a:srgbClr val="0C419A"/>
                </a:solidFill>
              </a:rPr>
              <a:t> – Pilote l’activité des CRPO, participe à l’élaboration des campagnes et anime le réseau des organismes locaux</a:t>
            </a:r>
          </a:p>
          <a:p>
            <a:pPr>
              <a:spcAft>
                <a:spcPts val="1200"/>
              </a:spcAft>
            </a:pPr>
            <a:r>
              <a:rPr lang="fr-FR" sz="1600" b="1" dirty="0" smtClean="0">
                <a:solidFill>
                  <a:srgbClr val="0C419A"/>
                </a:solidFill>
              </a:rPr>
              <a:t>MOAD</a:t>
            </a:r>
            <a:r>
              <a:rPr lang="fr-FR" sz="1600" dirty="0" smtClean="0">
                <a:solidFill>
                  <a:srgbClr val="0C419A"/>
                </a:solidFill>
              </a:rPr>
              <a:t> </a:t>
            </a:r>
            <a:r>
              <a:rPr lang="fr-FR" sz="1600" dirty="0">
                <a:solidFill>
                  <a:srgbClr val="0C419A"/>
                </a:solidFill>
              </a:rPr>
              <a:t>– Administrateur fonctionnel de l’outil OGC, participe à la conception des campagnes et leur intégration dans l’outil, accompagne les CRPO au </a:t>
            </a:r>
            <a:r>
              <a:rPr lang="fr-FR" sz="1600" dirty="0" smtClean="0">
                <a:solidFill>
                  <a:srgbClr val="0C419A"/>
                </a:solidFill>
              </a:rPr>
              <a:t>quotidien sur le paramétrage des campagnes marketing (ciblage, workflow, …)</a:t>
            </a:r>
            <a:endParaRPr lang="fr-FR" sz="1600" b="1" dirty="0">
              <a:solidFill>
                <a:srgbClr val="0C419A"/>
              </a:solidFill>
            </a:endParaRPr>
          </a:p>
          <a:p>
            <a:pPr>
              <a:spcAft>
                <a:spcPts val="1200"/>
              </a:spcAft>
            </a:pPr>
            <a:r>
              <a:rPr lang="fr-FR" sz="1600" b="1" dirty="0" smtClean="0">
                <a:solidFill>
                  <a:schemeClr val="tx1"/>
                </a:solidFill>
              </a:rPr>
              <a:t>CRPO</a:t>
            </a:r>
            <a:r>
              <a:rPr lang="fr-FR" sz="1600" dirty="0" smtClean="0">
                <a:solidFill>
                  <a:schemeClr val="tx1"/>
                </a:solidFill>
              </a:rPr>
              <a:t> </a:t>
            </a:r>
            <a:r>
              <a:rPr lang="fr-FR" sz="1600" dirty="0">
                <a:solidFill>
                  <a:schemeClr val="tx1"/>
                </a:solidFill>
              </a:rPr>
              <a:t>– Prépare et exécute les campagnes </a:t>
            </a:r>
            <a:r>
              <a:rPr lang="fr-FR" sz="1600" dirty="0" smtClean="0">
                <a:solidFill>
                  <a:schemeClr val="tx1"/>
                </a:solidFill>
              </a:rPr>
              <a:t>nationales, </a:t>
            </a:r>
            <a:r>
              <a:rPr lang="fr-FR" sz="1600" dirty="0">
                <a:solidFill>
                  <a:schemeClr val="tx1"/>
                </a:solidFill>
              </a:rPr>
              <a:t>assure le suivi </a:t>
            </a:r>
            <a:r>
              <a:rPr lang="fr-FR" sz="1600" dirty="0" smtClean="0">
                <a:solidFill>
                  <a:schemeClr val="tx1"/>
                </a:solidFill>
              </a:rPr>
              <a:t>des campagnes demandées par les CPAM</a:t>
            </a:r>
            <a:endParaRPr lang="fr-FR" sz="1600" dirty="0">
              <a:solidFill>
                <a:schemeClr val="tx1"/>
              </a:solidFill>
            </a:endParaRPr>
          </a:p>
          <a:p>
            <a:pPr>
              <a:spcAft>
                <a:spcPts val="1200"/>
              </a:spcAft>
            </a:pPr>
            <a:r>
              <a:rPr lang="fr-FR" sz="1600" b="1" dirty="0">
                <a:solidFill>
                  <a:schemeClr val="tx1"/>
                </a:solidFill>
              </a:rPr>
              <a:t>CICOA</a:t>
            </a:r>
            <a:r>
              <a:rPr lang="fr-FR" sz="1600" dirty="0">
                <a:solidFill>
                  <a:schemeClr val="tx1"/>
                </a:solidFill>
              </a:rPr>
              <a:t> – Administrateur technique de l’outil OGC, gère l’infrastructure, l’exploitation (Limoges) et le développement (Tours) de la solution</a:t>
            </a:r>
          </a:p>
        </p:txBody>
      </p:sp>
      <p:grpSp>
        <p:nvGrpSpPr>
          <p:cNvPr id="6" name="Groupe 5">
            <a:extLst>
              <a:ext uri="{FF2B5EF4-FFF2-40B4-BE49-F238E27FC236}">
                <a16:creationId xmlns:a16="http://schemas.microsoft.com/office/drawing/2014/main" id="{104E7460-6650-4E9B-84EB-B96ACAFB683C}"/>
              </a:ext>
            </a:extLst>
          </p:cNvPr>
          <p:cNvGrpSpPr/>
          <p:nvPr/>
        </p:nvGrpSpPr>
        <p:grpSpPr>
          <a:xfrm>
            <a:off x="793057" y="1494437"/>
            <a:ext cx="10019945" cy="313932"/>
            <a:chOff x="793057" y="1494437"/>
            <a:chExt cx="10019945" cy="313932"/>
          </a:xfrm>
        </p:grpSpPr>
        <p:sp>
          <p:nvSpPr>
            <p:cNvPr id="7" name="Espace réservé du contenu 2">
              <a:extLst>
                <a:ext uri="{FF2B5EF4-FFF2-40B4-BE49-F238E27FC236}">
                  <a16:creationId xmlns:a16="http://schemas.microsoft.com/office/drawing/2014/main" id="{7F2E9397-84C9-4C8E-B1E0-632A9369B701}"/>
                </a:ext>
              </a:extLst>
            </p:cNvPr>
            <p:cNvSpPr txBox="1">
              <a:spLocks noChangeAspect="1"/>
            </p:cNvSpPr>
            <p:nvPr/>
          </p:nvSpPr>
          <p:spPr>
            <a:xfrm>
              <a:off x="1045473" y="1494437"/>
              <a:ext cx="9767529" cy="313932"/>
            </a:xfrm>
            <a:prstGeom prst="rect">
              <a:avLst/>
            </a:prstGeom>
          </p:spPr>
          <p:txBody>
            <a:bodyPr vert="horz" wrap="square" lIns="91440" tIns="45720" rIns="91440" bIns="45720" rtlCol="0"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sz="1600" b="1" dirty="0">
                  <a:solidFill>
                    <a:srgbClr val="0C419A"/>
                  </a:solidFill>
                </a:rPr>
                <a:t>La gestion du projet OSMOSE se divise entre plusieurs équipes :</a:t>
              </a:r>
            </a:p>
          </p:txBody>
        </p:sp>
        <p:sp>
          <p:nvSpPr>
            <p:cNvPr id="8" name="Flèche : chevron 7">
              <a:extLst>
                <a:ext uri="{FF2B5EF4-FFF2-40B4-BE49-F238E27FC236}">
                  <a16:creationId xmlns:a16="http://schemas.microsoft.com/office/drawing/2014/main" id="{BA69BF41-A413-461F-A792-97E89FB81F22}"/>
                </a:ext>
              </a:extLst>
            </p:cNvPr>
            <p:cNvSpPr/>
            <p:nvPr/>
          </p:nvSpPr>
          <p:spPr>
            <a:xfrm>
              <a:off x="793057" y="1523232"/>
              <a:ext cx="177553" cy="238586"/>
            </a:xfrm>
            <a:prstGeom prst="chevron">
              <a:avLst/>
            </a:prstGeom>
            <a:solidFill>
              <a:srgbClr val="0C41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grpSp>
      <p:pic>
        <p:nvPicPr>
          <p:cNvPr id="3" name="Picture 2">
            <a:hlinkClick r:id="rId3" action="ppaction://hlinksldjump"/>
            <a:extLst>
              <a:ext uri="{FF2B5EF4-FFF2-40B4-BE49-F238E27FC236}">
                <a16:creationId xmlns:a16="http://schemas.microsoft.com/office/drawing/2014/main" id="{FB4B6614-2ED6-7701-B44F-90083588620E}"/>
              </a:ext>
            </a:extLst>
          </p:cNvPr>
          <p:cNvPicPr>
            <a:picLocks noChangeAspect="1"/>
          </p:cNvPicPr>
          <p:nvPr/>
        </p:nvPicPr>
        <p:blipFill>
          <a:blip r:embed="rId4"/>
          <a:stretch>
            <a:fillRect/>
          </a:stretch>
        </p:blipFill>
        <p:spPr>
          <a:xfrm>
            <a:off x="9001956" y="2898262"/>
            <a:ext cx="2567509" cy="1963174"/>
          </a:xfrm>
          <a:prstGeom prst="rect">
            <a:avLst/>
          </a:prstGeom>
        </p:spPr>
      </p:pic>
      <p:pic>
        <p:nvPicPr>
          <p:cNvPr id="4" name="Picture 3">
            <a:hlinkClick r:id="rId3" action="ppaction://hlinksldjump"/>
            <a:extLst>
              <a:ext uri="{FF2B5EF4-FFF2-40B4-BE49-F238E27FC236}">
                <a16:creationId xmlns:a16="http://schemas.microsoft.com/office/drawing/2014/main" id="{0E3908FA-9CCF-84A3-1554-BC0CA2B3BA61}"/>
              </a:ext>
            </a:extLst>
          </p:cNvPr>
          <p:cNvPicPr>
            <a:picLocks noChangeAspect="1"/>
          </p:cNvPicPr>
          <p:nvPr/>
        </p:nvPicPr>
        <p:blipFill>
          <a:blip r:embed="rId5"/>
          <a:stretch>
            <a:fillRect/>
          </a:stretch>
        </p:blipFill>
        <p:spPr>
          <a:xfrm rot="3318535">
            <a:off x="9145898" y="4353210"/>
            <a:ext cx="735551" cy="735551"/>
          </a:xfrm>
          <a:prstGeom prst="rect">
            <a:avLst/>
          </a:prstGeom>
        </p:spPr>
      </p:pic>
    </p:spTree>
    <p:extLst>
      <p:ext uri="{BB962C8B-B14F-4D97-AF65-F5344CB8AC3E}">
        <p14:creationId xmlns:p14="http://schemas.microsoft.com/office/powerpoint/2010/main" val="242279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France new regions and departements map">
            <a:extLst>
              <a:ext uri="{FF2B5EF4-FFF2-40B4-BE49-F238E27FC236}">
                <a16:creationId xmlns:a16="http://schemas.microsoft.com/office/drawing/2014/main" id="{26D810CB-101C-4CA8-ACF6-3C56084EFF3E}"/>
              </a:ext>
            </a:extLst>
          </p:cNvPr>
          <p:cNvPicPr>
            <a:picLocks noChangeAspect="1" noChangeArrowheads="1"/>
          </p:cNvPicPr>
          <p:nvPr/>
        </p:nvPicPr>
        <p:blipFill rotWithShape="1">
          <a:blip r:embed="rId3">
            <a:clrChange>
              <a:clrFrom>
                <a:srgbClr val="F6F5F0"/>
              </a:clrFrom>
              <a:clrTo>
                <a:srgbClr val="F6F5F0">
                  <a:alpha val="0"/>
                </a:srgbClr>
              </a:clrTo>
            </a:clrChange>
            <a:extLst>
              <a:ext uri="{28A0092B-C50C-407E-A947-70E740481C1C}">
                <a14:useLocalDpi xmlns:a14="http://schemas.microsoft.com/office/drawing/2010/main" val="0"/>
              </a:ext>
            </a:extLst>
          </a:blip>
          <a:srcRect l="2627" r="6749" b="12072"/>
          <a:stretch/>
        </p:blipFill>
        <p:spPr bwMode="auto">
          <a:xfrm>
            <a:off x="3104430" y="1599284"/>
            <a:ext cx="4601497" cy="4464597"/>
          </a:xfrm>
          <a:prstGeom prst="rect">
            <a:avLst/>
          </a:prstGeom>
          <a:noFill/>
          <a:extLst>
            <a:ext uri="{909E8E84-426E-40DD-AFC4-6F175D3DCCD1}">
              <a14:hiddenFill xmlns:a14="http://schemas.microsoft.com/office/drawing/2010/main">
                <a:solidFill>
                  <a:srgbClr val="FFFFFF"/>
                </a:solidFill>
              </a14:hiddenFill>
            </a:ext>
          </a:extLst>
        </p:spPr>
      </p:pic>
      <p:sp>
        <p:nvSpPr>
          <p:cNvPr id="26" name="ZoneTexte 25">
            <a:extLst>
              <a:ext uri="{FF2B5EF4-FFF2-40B4-BE49-F238E27FC236}">
                <a16:creationId xmlns:a16="http://schemas.microsoft.com/office/drawing/2014/main" id="{7971BD8C-0FCA-49DC-B23B-4C9A25EECC91}"/>
              </a:ext>
            </a:extLst>
          </p:cNvPr>
          <p:cNvSpPr txBox="1"/>
          <p:nvPr/>
        </p:nvSpPr>
        <p:spPr>
          <a:xfrm>
            <a:off x="2823429" y="2989995"/>
            <a:ext cx="1324051" cy="630942"/>
          </a:xfrm>
          <a:prstGeom prst="rect">
            <a:avLst/>
          </a:prstGeom>
          <a:noFill/>
        </p:spPr>
        <p:txBody>
          <a:bodyPr wrap="square" rtlCol="0">
            <a:spAutoFit/>
          </a:bodyPr>
          <a:lstStyle/>
          <a:p>
            <a:pPr algn="ctr"/>
            <a:r>
              <a:rPr lang="fr-FR" sz="900" dirty="0"/>
              <a:t>MOE</a:t>
            </a:r>
          </a:p>
          <a:p>
            <a:pPr>
              <a:spcAft>
                <a:spcPts val="600"/>
              </a:spcAft>
            </a:pPr>
            <a:r>
              <a:rPr lang="fr-FR" sz="600" dirty="0"/>
              <a:t>               CNAM Nantes</a:t>
            </a:r>
          </a:p>
          <a:p>
            <a:pPr algn="ctr"/>
            <a:r>
              <a:rPr lang="fr-FR" sz="900" dirty="0"/>
              <a:t>MOED</a:t>
            </a:r>
          </a:p>
          <a:p>
            <a:r>
              <a:rPr lang="fr-FR" sz="600" dirty="0"/>
              <a:t>               CPAM Nantes</a:t>
            </a:r>
          </a:p>
        </p:txBody>
      </p:sp>
      <p:sp>
        <p:nvSpPr>
          <p:cNvPr id="46" name="ZoneTexte 45">
            <a:extLst>
              <a:ext uri="{FF2B5EF4-FFF2-40B4-BE49-F238E27FC236}">
                <a16:creationId xmlns:a16="http://schemas.microsoft.com/office/drawing/2014/main" id="{882F7E6B-DE0F-47AA-91B4-2C6769900B32}"/>
              </a:ext>
            </a:extLst>
          </p:cNvPr>
          <p:cNvSpPr txBox="1"/>
          <p:nvPr/>
        </p:nvSpPr>
        <p:spPr>
          <a:xfrm>
            <a:off x="7342235" y="2363454"/>
            <a:ext cx="1324051" cy="323165"/>
          </a:xfrm>
          <a:prstGeom prst="rect">
            <a:avLst/>
          </a:prstGeom>
          <a:noFill/>
        </p:spPr>
        <p:txBody>
          <a:bodyPr wrap="square" rtlCol="0">
            <a:spAutoFit/>
          </a:bodyPr>
          <a:lstStyle/>
          <a:p>
            <a:pPr algn="ctr"/>
            <a:r>
              <a:rPr lang="fr-FR" sz="900" dirty="0"/>
              <a:t>Marketing</a:t>
            </a:r>
          </a:p>
          <a:p>
            <a:r>
              <a:rPr lang="fr-FR" sz="600" dirty="0"/>
              <a:t>                  CNAM Paris</a:t>
            </a:r>
          </a:p>
        </p:txBody>
      </p:sp>
      <p:sp>
        <p:nvSpPr>
          <p:cNvPr id="41" name="ZoneTexte 40">
            <a:extLst>
              <a:ext uri="{FF2B5EF4-FFF2-40B4-BE49-F238E27FC236}">
                <a16:creationId xmlns:a16="http://schemas.microsoft.com/office/drawing/2014/main" id="{3426F256-0537-4890-BD66-6FE96310E320}"/>
              </a:ext>
            </a:extLst>
          </p:cNvPr>
          <p:cNvSpPr txBox="1"/>
          <p:nvPr/>
        </p:nvSpPr>
        <p:spPr>
          <a:xfrm>
            <a:off x="6960078" y="3781034"/>
            <a:ext cx="1555682" cy="323165"/>
          </a:xfrm>
          <a:prstGeom prst="rect">
            <a:avLst/>
          </a:prstGeom>
          <a:noFill/>
        </p:spPr>
        <p:txBody>
          <a:bodyPr wrap="square" rtlCol="0">
            <a:spAutoFit/>
          </a:bodyPr>
          <a:lstStyle/>
          <a:p>
            <a:pPr algn="ctr"/>
            <a:r>
              <a:rPr lang="fr-FR" sz="900" dirty="0"/>
              <a:t>MOE Osmose</a:t>
            </a:r>
          </a:p>
          <a:p>
            <a:pPr algn="ctr"/>
            <a:r>
              <a:rPr lang="fr-FR" sz="600" dirty="0"/>
              <a:t>Lyon</a:t>
            </a:r>
          </a:p>
        </p:txBody>
      </p:sp>
      <p:pic>
        <p:nvPicPr>
          <p:cNvPr id="5" name="Image 4">
            <a:extLst>
              <a:ext uri="{FF2B5EF4-FFF2-40B4-BE49-F238E27FC236}">
                <a16:creationId xmlns:a16="http://schemas.microsoft.com/office/drawing/2014/main" id="{7426D576-F587-4E0C-BF5C-B688EC3F09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90177" y="2524056"/>
            <a:ext cx="228600" cy="228600"/>
          </a:xfrm>
          <a:prstGeom prst="rect">
            <a:avLst/>
          </a:prstGeom>
        </p:spPr>
      </p:pic>
      <p:pic>
        <p:nvPicPr>
          <p:cNvPr id="6" name="Image 5">
            <a:extLst>
              <a:ext uri="{FF2B5EF4-FFF2-40B4-BE49-F238E27FC236}">
                <a16:creationId xmlns:a16="http://schemas.microsoft.com/office/drawing/2014/main" id="{F8421F4F-B0C0-4418-B9CD-9EF8E7F0C7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76383" y="3275053"/>
            <a:ext cx="228600" cy="228600"/>
          </a:xfrm>
          <a:prstGeom prst="rect">
            <a:avLst/>
          </a:prstGeom>
        </p:spPr>
      </p:pic>
      <p:cxnSp>
        <p:nvCxnSpPr>
          <p:cNvPr id="10" name="Connecteur droit 9">
            <a:extLst>
              <a:ext uri="{FF2B5EF4-FFF2-40B4-BE49-F238E27FC236}">
                <a16:creationId xmlns:a16="http://schemas.microsoft.com/office/drawing/2014/main" id="{C1496B67-559D-4C09-8F59-233D98C8B7C0}"/>
              </a:ext>
            </a:extLst>
          </p:cNvPr>
          <p:cNvCxnSpPr>
            <a:cxnSpLocks/>
          </p:cNvCxnSpPr>
          <p:nvPr/>
        </p:nvCxnSpPr>
        <p:spPr>
          <a:xfrm>
            <a:off x="7026658" y="2362725"/>
            <a:ext cx="993178" cy="0"/>
          </a:xfrm>
          <a:prstGeom prst="line">
            <a:avLst/>
          </a:prstGeom>
          <a:ln w="31750">
            <a:solidFill>
              <a:srgbClr val="F6DB16"/>
            </a:solidFill>
          </a:ln>
        </p:spPr>
        <p:style>
          <a:lnRef idx="1">
            <a:schemeClr val="accent1"/>
          </a:lnRef>
          <a:fillRef idx="0">
            <a:schemeClr val="accent1"/>
          </a:fillRef>
          <a:effectRef idx="0">
            <a:schemeClr val="accent1"/>
          </a:effectRef>
          <a:fontRef idx="minor">
            <a:schemeClr val="tx1"/>
          </a:fontRef>
        </p:style>
      </p:cxnSp>
      <p:cxnSp>
        <p:nvCxnSpPr>
          <p:cNvPr id="12" name="Connecteur droit 11">
            <a:extLst>
              <a:ext uri="{FF2B5EF4-FFF2-40B4-BE49-F238E27FC236}">
                <a16:creationId xmlns:a16="http://schemas.microsoft.com/office/drawing/2014/main" id="{981FC9AF-3E45-4DE5-A48E-A67BFECD1EF7}"/>
              </a:ext>
            </a:extLst>
          </p:cNvPr>
          <p:cNvCxnSpPr>
            <a:cxnSpLocks/>
          </p:cNvCxnSpPr>
          <p:nvPr/>
        </p:nvCxnSpPr>
        <p:spPr>
          <a:xfrm>
            <a:off x="7023458" y="2266545"/>
            <a:ext cx="0" cy="19236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3" name="Connecteur droit 12">
            <a:extLst>
              <a:ext uri="{FF2B5EF4-FFF2-40B4-BE49-F238E27FC236}">
                <a16:creationId xmlns:a16="http://schemas.microsoft.com/office/drawing/2014/main" id="{05144384-3B0B-4F34-AD6A-0C835EA9492E}"/>
              </a:ext>
            </a:extLst>
          </p:cNvPr>
          <p:cNvCxnSpPr>
            <a:cxnSpLocks/>
          </p:cNvCxnSpPr>
          <p:nvPr/>
        </p:nvCxnSpPr>
        <p:spPr>
          <a:xfrm flipH="1">
            <a:off x="5775871" y="2362725"/>
            <a:ext cx="1247588"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4" name="Connecteur droit 13">
            <a:extLst>
              <a:ext uri="{FF2B5EF4-FFF2-40B4-BE49-F238E27FC236}">
                <a16:creationId xmlns:a16="http://schemas.microsoft.com/office/drawing/2014/main" id="{CBF182B8-DACA-4128-B451-78EF93FF72B0}"/>
              </a:ext>
            </a:extLst>
          </p:cNvPr>
          <p:cNvCxnSpPr>
            <a:cxnSpLocks/>
          </p:cNvCxnSpPr>
          <p:nvPr/>
        </p:nvCxnSpPr>
        <p:spPr>
          <a:xfrm>
            <a:off x="5775871" y="2362725"/>
            <a:ext cx="0" cy="161331"/>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5" name="Connecteur droit 14">
            <a:extLst>
              <a:ext uri="{FF2B5EF4-FFF2-40B4-BE49-F238E27FC236}">
                <a16:creationId xmlns:a16="http://schemas.microsoft.com/office/drawing/2014/main" id="{B4A7BCC8-9686-475C-B590-89A411A1A693}"/>
              </a:ext>
            </a:extLst>
          </p:cNvPr>
          <p:cNvCxnSpPr>
            <a:cxnSpLocks/>
          </p:cNvCxnSpPr>
          <p:nvPr/>
        </p:nvCxnSpPr>
        <p:spPr>
          <a:xfrm>
            <a:off x="6867404" y="1983183"/>
            <a:ext cx="1099240" cy="0"/>
          </a:xfrm>
          <a:prstGeom prst="line">
            <a:avLst/>
          </a:prstGeom>
          <a:ln w="31750">
            <a:solidFill>
              <a:srgbClr val="F6DB16"/>
            </a:solidFill>
          </a:ln>
        </p:spPr>
        <p:style>
          <a:lnRef idx="1">
            <a:schemeClr val="accent1"/>
          </a:lnRef>
          <a:fillRef idx="0">
            <a:schemeClr val="accent1"/>
          </a:fillRef>
          <a:effectRef idx="0">
            <a:schemeClr val="accent1"/>
          </a:effectRef>
          <a:fontRef idx="minor">
            <a:schemeClr val="tx1"/>
          </a:fontRef>
        </p:style>
      </p:cxnSp>
      <p:cxnSp>
        <p:nvCxnSpPr>
          <p:cNvPr id="17" name="Connecteur droit 16">
            <a:extLst>
              <a:ext uri="{FF2B5EF4-FFF2-40B4-BE49-F238E27FC236}">
                <a16:creationId xmlns:a16="http://schemas.microsoft.com/office/drawing/2014/main" id="{375828DB-A7F2-4F5E-A9FB-1D3641051D87}"/>
              </a:ext>
            </a:extLst>
          </p:cNvPr>
          <p:cNvCxnSpPr>
            <a:cxnSpLocks/>
          </p:cNvCxnSpPr>
          <p:nvPr/>
        </p:nvCxnSpPr>
        <p:spPr>
          <a:xfrm>
            <a:off x="6866116" y="1883243"/>
            <a:ext cx="0" cy="19236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id="{85EA113B-98F6-4109-B0C1-BFA6E57D18E2}"/>
              </a:ext>
            </a:extLst>
          </p:cNvPr>
          <p:cNvCxnSpPr>
            <a:cxnSpLocks/>
          </p:cNvCxnSpPr>
          <p:nvPr/>
        </p:nvCxnSpPr>
        <p:spPr>
          <a:xfrm flipH="1">
            <a:off x="5932185" y="1978081"/>
            <a:ext cx="932028"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964E3415-3F05-4003-85FC-DCF8E29DFD65}"/>
              </a:ext>
            </a:extLst>
          </p:cNvPr>
          <p:cNvCxnSpPr/>
          <p:nvPr/>
        </p:nvCxnSpPr>
        <p:spPr>
          <a:xfrm>
            <a:off x="5932185" y="1839145"/>
            <a:ext cx="0" cy="142633"/>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0" name="Connecteur droit 19">
            <a:extLst>
              <a:ext uri="{FF2B5EF4-FFF2-40B4-BE49-F238E27FC236}">
                <a16:creationId xmlns:a16="http://schemas.microsoft.com/office/drawing/2014/main" id="{F974F384-1937-4336-9545-AD6FC30BB32D}"/>
              </a:ext>
            </a:extLst>
          </p:cNvPr>
          <p:cNvCxnSpPr>
            <a:cxnSpLocks/>
          </p:cNvCxnSpPr>
          <p:nvPr/>
        </p:nvCxnSpPr>
        <p:spPr>
          <a:xfrm flipV="1">
            <a:off x="3724529" y="1910810"/>
            <a:ext cx="1175047" cy="7421"/>
          </a:xfrm>
          <a:prstGeom prst="line">
            <a:avLst/>
          </a:prstGeom>
          <a:ln w="31750">
            <a:solidFill>
              <a:srgbClr val="2CB606"/>
            </a:solidFill>
          </a:ln>
        </p:spPr>
        <p:style>
          <a:lnRef idx="1">
            <a:schemeClr val="accent1"/>
          </a:lnRef>
          <a:fillRef idx="0">
            <a:schemeClr val="accent1"/>
          </a:fillRef>
          <a:effectRef idx="0">
            <a:schemeClr val="accent1"/>
          </a:effectRef>
          <a:fontRef idx="minor">
            <a:schemeClr val="tx1"/>
          </a:fontRef>
        </p:style>
      </p:cxnSp>
      <p:sp>
        <p:nvSpPr>
          <p:cNvPr id="21" name="ZoneTexte 20">
            <a:extLst>
              <a:ext uri="{FF2B5EF4-FFF2-40B4-BE49-F238E27FC236}">
                <a16:creationId xmlns:a16="http://schemas.microsoft.com/office/drawing/2014/main" id="{2C35B3F7-B5A3-42CF-819C-B806327D1030}"/>
              </a:ext>
            </a:extLst>
          </p:cNvPr>
          <p:cNvSpPr txBox="1"/>
          <p:nvPr/>
        </p:nvSpPr>
        <p:spPr>
          <a:xfrm>
            <a:off x="3650028" y="1590179"/>
            <a:ext cx="1324051" cy="323165"/>
          </a:xfrm>
          <a:prstGeom prst="rect">
            <a:avLst/>
          </a:prstGeom>
          <a:noFill/>
        </p:spPr>
        <p:txBody>
          <a:bodyPr wrap="square" rtlCol="0">
            <a:spAutoFit/>
          </a:bodyPr>
          <a:lstStyle/>
          <a:p>
            <a:pPr algn="ctr"/>
            <a:r>
              <a:rPr lang="fr-FR" sz="900" dirty="0"/>
              <a:t>MOAD Marketing</a:t>
            </a:r>
          </a:p>
          <a:p>
            <a:r>
              <a:rPr lang="fr-FR" sz="600" dirty="0"/>
              <a:t>          CPAM de Lille-Douai</a:t>
            </a:r>
          </a:p>
        </p:txBody>
      </p:sp>
      <p:cxnSp>
        <p:nvCxnSpPr>
          <p:cNvPr id="22" name="Connecteur droit 21">
            <a:extLst>
              <a:ext uri="{FF2B5EF4-FFF2-40B4-BE49-F238E27FC236}">
                <a16:creationId xmlns:a16="http://schemas.microsoft.com/office/drawing/2014/main" id="{77A79FE1-804F-4EDC-9992-6F851F54C445}"/>
              </a:ext>
            </a:extLst>
          </p:cNvPr>
          <p:cNvCxnSpPr/>
          <p:nvPr/>
        </p:nvCxnSpPr>
        <p:spPr>
          <a:xfrm>
            <a:off x="4900893" y="1819115"/>
            <a:ext cx="0" cy="19236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3" name="Connecteur droit 22">
            <a:extLst>
              <a:ext uri="{FF2B5EF4-FFF2-40B4-BE49-F238E27FC236}">
                <a16:creationId xmlns:a16="http://schemas.microsoft.com/office/drawing/2014/main" id="{A3228561-D4BE-49E0-853D-C459918B4ED9}"/>
              </a:ext>
            </a:extLst>
          </p:cNvPr>
          <p:cNvCxnSpPr>
            <a:cxnSpLocks/>
          </p:cNvCxnSpPr>
          <p:nvPr/>
        </p:nvCxnSpPr>
        <p:spPr>
          <a:xfrm flipH="1">
            <a:off x="4899579" y="1912048"/>
            <a:ext cx="961564"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4" name="Connecteur droit 23">
            <a:extLst>
              <a:ext uri="{FF2B5EF4-FFF2-40B4-BE49-F238E27FC236}">
                <a16:creationId xmlns:a16="http://schemas.microsoft.com/office/drawing/2014/main" id="{A6177C28-E3E5-4E28-B47E-156F1B32A4B4}"/>
              </a:ext>
            </a:extLst>
          </p:cNvPr>
          <p:cNvCxnSpPr>
            <a:cxnSpLocks/>
          </p:cNvCxnSpPr>
          <p:nvPr/>
        </p:nvCxnSpPr>
        <p:spPr>
          <a:xfrm>
            <a:off x="5863046" y="1780378"/>
            <a:ext cx="0" cy="13167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5" name="Connecteur droit 24">
            <a:extLst>
              <a:ext uri="{FF2B5EF4-FFF2-40B4-BE49-F238E27FC236}">
                <a16:creationId xmlns:a16="http://schemas.microsoft.com/office/drawing/2014/main" id="{49C5D4F3-6E74-4002-8371-E45A7D95FA20}"/>
              </a:ext>
            </a:extLst>
          </p:cNvPr>
          <p:cNvCxnSpPr>
            <a:cxnSpLocks/>
          </p:cNvCxnSpPr>
          <p:nvPr/>
        </p:nvCxnSpPr>
        <p:spPr>
          <a:xfrm flipV="1">
            <a:off x="3031948" y="3640747"/>
            <a:ext cx="869919" cy="2494"/>
          </a:xfrm>
          <a:prstGeom prst="line">
            <a:avLst/>
          </a:prstGeom>
          <a:ln w="3175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7" name="Connecteur droit 26">
            <a:extLst>
              <a:ext uri="{FF2B5EF4-FFF2-40B4-BE49-F238E27FC236}">
                <a16:creationId xmlns:a16="http://schemas.microsoft.com/office/drawing/2014/main" id="{12F40046-E87D-4AE8-876B-041C2C662631}"/>
              </a:ext>
            </a:extLst>
          </p:cNvPr>
          <p:cNvCxnSpPr>
            <a:cxnSpLocks/>
          </p:cNvCxnSpPr>
          <p:nvPr/>
        </p:nvCxnSpPr>
        <p:spPr>
          <a:xfrm flipH="1">
            <a:off x="3902112" y="3641994"/>
            <a:ext cx="480056" cy="1"/>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8" name="Connecteur droit 27">
            <a:extLst>
              <a:ext uri="{FF2B5EF4-FFF2-40B4-BE49-F238E27FC236}">
                <a16:creationId xmlns:a16="http://schemas.microsoft.com/office/drawing/2014/main" id="{21A6DDB1-0299-4F78-A63A-B4D9C14C4A67}"/>
              </a:ext>
            </a:extLst>
          </p:cNvPr>
          <p:cNvCxnSpPr>
            <a:cxnSpLocks/>
          </p:cNvCxnSpPr>
          <p:nvPr/>
        </p:nvCxnSpPr>
        <p:spPr>
          <a:xfrm>
            <a:off x="3898945" y="3545814"/>
            <a:ext cx="0" cy="19236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9" name="Connecteur droit 28">
            <a:extLst>
              <a:ext uri="{FF2B5EF4-FFF2-40B4-BE49-F238E27FC236}">
                <a16:creationId xmlns:a16="http://schemas.microsoft.com/office/drawing/2014/main" id="{6453304A-0602-4359-ABCB-6291784ACF05}"/>
              </a:ext>
            </a:extLst>
          </p:cNvPr>
          <p:cNvCxnSpPr/>
          <p:nvPr/>
        </p:nvCxnSpPr>
        <p:spPr>
          <a:xfrm>
            <a:off x="4383994" y="3450846"/>
            <a:ext cx="0" cy="19236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0" name="Connecteur droit 29">
            <a:extLst>
              <a:ext uri="{FF2B5EF4-FFF2-40B4-BE49-F238E27FC236}">
                <a16:creationId xmlns:a16="http://schemas.microsoft.com/office/drawing/2014/main" id="{FADA309C-6287-49F0-88F6-FE9C5EF7FAA6}"/>
              </a:ext>
            </a:extLst>
          </p:cNvPr>
          <p:cNvCxnSpPr>
            <a:cxnSpLocks/>
          </p:cNvCxnSpPr>
          <p:nvPr/>
        </p:nvCxnSpPr>
        <p:spPr>
          <a:xfrm>
            <a:off x="7258404" y="3680394"/>
            <a:ext cx="1809871"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31" name="ZoneTexte 30">
            <a:extLst>
              <a:ext uri="{FF2B5EF4-FFF2-40B4-BE49-F238E27FC236}">
                <a16:creationId xmlns:a16="http://schemas.microsoft.com/office/drawing/2014/main" id="{F974B6A0-70A5-400D-A873-FBE48181DE04}"/>
              </a:ext>
            </a:extLst>
          </p:cNvPr>
          <p:cNvSpPr txBox="1"/>
          <p:nvPr/>
        </p:nvSpPr>
        <p:spPr>
          <a:xfrm>
            <a:off x="7066133" y="3335580"/>
            <a:ext cx="2016000" cy="353943"/>
          </a:xfrm>
          <a:prstGeom prst="rect">
            <a:avLst/>
          </a:prstGeom>
          <a:noFill/>
        </p:spPr>
        <p:txBody>
          <a:bodyPr wrap="square" rtlCol="0">
            <a:spAutoFit/>
          </a:bodyPr>
          <a:lstStyle/>
          <a:p>
            <a:pPr algn="ctr"/>
            <a:r>
              <a:rPr lang="fr-FR" sz="900" dirty="0"/>
              <a:t>CDR </a:t>
            </a:r>
            <a:r>
              <a:rPr lang="fr-FR" sz="600" dirty="0"/>
              <a:t>Relation client et information assuré et PS</a:t>
            </a:r>
          </a:p>
          <a:p>
            <a:pPr algn="ctr"/>
            <a:r>
              <a:rPr lang="fr-FR" sz="800" dirty="0"/>
              <a:t>     </a:t>
            </a:r>
            <a:r>
              <a:rPr lang="fr-FR" sz="600" dirty="0"/>
              <a:t>CPAM Lons le Saunier</a:t>
            </a:r>
          </a:p>
        </p:txBody>
      </p:sp>
      <p:cxnSp>
        <p:nvCxnSpPr>
          <p:cNvPr id="32" name="Connecteur droit 31">
            <a:extLst>
              <a:ext uri="{FF2B5EF4-FFF2-40B4-BE49-F238E27FC236}">
                <a16:creationId xmlns:a16="http://schemas.microsoft.com/office/drawing/2014/main" id="{BFDAB59F-E7B1-4D49-8A77-7E7F3A8831C1}"/>
              </a:ext>
            </a:extLst>
          </p:cNvPr>
          <p:cNvCxnSpPr>
            <a:cxnSpLocks/>
          </p:cNvCxnSpPr>
          <p:nvPr/>
        </p:nvCxnSpPr>
        <p:spPr>
          <a:xfrm>
            <a:off x="7256323" y="3584214"/>
            <a:ext cx="0" cy="19236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3" name="Connecteur droit 32">
            <a:extLst>
              <a:ext uri="{FF2B5EF4-FFF2-40B4-BE49-F238E27FC236}">
                <a16:creationId xmlns:a16="http://schemas.microsoft.com/office/drawing/2014/main" id="{33FA7D84-FA9C-41B6-A881-A42CC9EB4AC6}"/>
              </a:ext>
            </a:extLst>
          </p:cNvPr>
          <p:cNvCxnSpPr>
            <a:cxnSpLocks/>
          </p:cNvCxnSpPr>
          <p:nvPr/>
        </p:nvCxnSpPr>
        <p:spPr>
          <a:xfrm flipH="1">
            <a:off x="6777888" y="3680394"/>
            <a:ext cx="480056" cy="1"/>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0" name="Connecteur droit 39">
            <a:extLst>
              <a:ext uri="{FF2B5EF4-FFF2-40B4-BE49-F238E27FC236}">
                <a16:creationId xmlns:a16="http://schemas.microsoft.com/office/drawing/2014/main" id="{0C175BFC-4D33-4554-82EF-9B6AE03B13C5}"/>
              </a:ext>
            </a:extLst>
          </p:cNvPr>
          <p:cNvCxnSpPr>
            <a:cxnSpLocks/>
          </p:cNvCxnSpPr>
          <p:nvPr/>
        </p:nvCxnSpPr>
        <p:spPr>
          <a:xfrm flipV="1">
            <a:off x="7249928" y="4082023"/>
            <a:ext cx="987260" cy="6734"/>
          </a:xfrm>
          <a:prstGeom prst="line">
            <a:avLst/>
          </a:prstGeom>
          <a:ln w="3175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2" name="Connecteur droit 41">
            <a:extLst>
              <a:ext uri="{FF2B5EF4-FFF2-40B4-BE49-F238E27FC236}">
                <a16:creationId xmlns:a16="http://schemas.microsoft.com/office/drawing/2014/main" id="{B70B109C-7859-4486-9488-C9B9786846D0}"/>
              </a:ext>
            </a:extLst>
          </p:cNvPr>
          <p:cNvCxnSpPr>
            <a:cxnSpLocks/>
          </p:cNvCxnSpPr>
          <p:nvPr/>
        </p:nvCxnSpPr>
        <p:spPr>
          <a:xfrm>
            <a:off x="7246578" y="3989210"/>
            <a:ext cx="0" cy="19236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3" name="Connecteur droit 42">
            <a:extLst>
              <a:ext uri="{FF2B5EF4-FFF2-40B4-BE49-F238E27FC236}">
                <a16:creationId xmlns:a16="http://schemas.microsoft.com/office/drawing/2014/main" id="{B04442C4-5405-4A30-9F7D-E1F56C4F0C4D}"/>
              </a:ext>
            </a:extLst>
          </p:cNvPr>
          <p:cNvCxnSpPr>
            <a:cxnSpLocks/>
          </p:cNvCxnSpPr>
          <p:nvPr/>
        </p:nvCxnSpPr>
        <p:spPr>
          <a:xfrm flipH="1">
            <a:off x="6541743" y="4084327"/>
            <a:ext cx="706456" cy="2127"/>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5" name="Connecteur droit 44">
            <a:extLst>
              <a:ext uri="{FF2B5EF4-FFF2-40B4-BE49-F238E27FC236}">
                <a16:creationId xmlns:a16="http://schemas.microsoft.com/office/drawing/2014/main" id="{080A296D-9989-4F43-8A20-343309B944D7}"/>
              </a:ext>
            </a:extLst>
          </p:cNvPr>
          <p:cNvCxnSpPr>
            <a:cxnSpLocks/>
          </p:cNvCxnSpPr>
          <p:nvPr/>
        </p:nvCxnSpPr>
        <p:spPr>
          <a:xfrm flipV="1">
            <a:off x="7430625" y="2668114"/>
            <a:ext cx="1138037" cy="2556"/>
          </a:xfrm>
          <a:prstGeom prst="line">
            <a:avLst/>
          </a:prstGeom>
          <a:ln w="31750">
            <a:solidFill>
              <a:srgbClr val="2CB606"/>
            </a:solidFill>
          </a:ln>
        </p:spPr>
        <p:style>
          <a:lnRef idx="1">
            <a:schemeClr val="accent1"/>
          </a:lnRef>
          <a:fillRef idx="0">
            <a:schemeClr val="accent1"/>
          </a:fillRef>
          <a:effectRef idx="0">
            <a:schemeClr val="accent1"/>
          </a:effectRef>
          <a:fontRef idx="minor">
            <a:schemeClr val="tx1"/>
          </a:fontRef>
        </p:style>
      </p:cxnSp>
      <p:cxnSp>
        <p:nvCxnSpPr>
          <p:cNvPr id="47" name="Connecteur droit 46">
            <a:extLst>
              <a:ext uri="{FF2B5EF4-FFF2-40B4-BE49-F238E27FC236}">
                <a16:creationId xmlns:a16="http://schemas.microsoft.com/office/drawing/2014/main" id="{7C6B709B-B7AB-404C-B169-AC767BB1081D}"/>
              </a:ext>
            </a:extLst>
          </p:cNvPr>
          <p:cNvCxnSpPr>
            <a:cxnSpLocks/>
          </p:cNvCxnSpPr>
          <p:nvPr/>
        </p:nvCxnSpPr>
        <p:spPr>
          <a:xfrm>
            <a:off x="7429360" y="2573212"/>
            <a:ext cx="0" cy="19236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4DA2D83D-0733-4D10-8800-A0346CB99CF4}"/>
              </a:ext>
            </a:extLst>
          </p:cNvPr>
          <p:cNvCxnSpPr>
            <a:cxnSpLocks/>
          </p:cNvCxnSpPr>
          <p:nvPr/>
        </p:nvCxnSpPr>
        <p:spPr>
          <a:xfrm flipH="1">
            <a:off x="5771607" y="2669392"/>
            <a:ext cx="165775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pic>
        <p:nvPicPr>
          <p:cNvPr id="9" name="Image 8">
            <a:extLst>
              <a:ext uri="{FF2B5EF4-FFF2-40B4-BE49-F238E27FC236}">
                <a16:creationId xmlns:a16="http://schemas.microsoft.com/office/drawing/2014/main" id="{6C773B66-B1A0-4723-80EC-1526535B19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28742" y="3566094"/>
            <a:ext cx="228600" cy="228600"/>
          </a:xfrm>
          <a:prstGeom prst="rect">
            <a:avLst/>
          </a:prstGeom>
        </p:spPr>
      </p:pic>
      <p:pic>
        <p:nvPicPr>
          <p:cNvPr id="39" name="Image 38">
            <a:extLst>
              <a:ext uri="{FF2B5EF4-FFF2-40B4-BE49-F238E27FC236}">
                <a16:creationId xmlns:a16="http://schemas.microsoft.com/office/drawing/2014/main" id="{09667C31-93C8-4CE5-981F-608271B9C54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90103" y="3971090"/>
            <a:ext cx="228600" cy="228600"/>
          </a:xfrm>
          <a:prstGeom prst="rect">
            <a:avLst/>
          </a:prstGeom>
        </p:spPr>
      </p:pic>
      <p:sp>
        <p:nvSpPr>
          <p:cNvPr id="11" name="ZoneTexte 10">
            <a:extLst>
              <a:ext uri="{FF2B5EF4-FFF2-40B4-BE49-F238E27FC236}">
                <a16:creationId xmlns:a16="http://schemas.microsoft.com/office/drawing/2014/main" id="{4C744D9B-1525-45EE-A75E-BE5EF7E853DF}"/>
              </a:ext>
            </a:extLst>
          </p:cNvPr>
          <p:cNvSpPr txBox="1"/>
          <p:nvPr/>
        </p:nvSpPr>
        <p:spPr>
          <a:xfrm>
            <a:off x="6971840" y="2025816"/>
            <a:ext cx="1066328" cy="353943"/>
          </a:xfrm>
          <a:prstGeom prst="rect">
            <a:avLst/>
          </a:prstGeom>
          <a:noFill/>
        </p:spPr>
        <p:txBody>
          <a:bodyPr wrap="square" rtlCol="0">
            <a:spAutoFit/>
          </a:bodyPr>
          <a:lstStyle/>
          <a:p>
            <a:pPr algn="ctr"/>
            <a:r>
              <a:rPr lang="fr-FR" sz="900" dirty="0"/>
              <a:t>MOA</a:t>
            </a:r>
          </a:p>
          <a:p>
            <a:r>
              <a:rPr lang="fr-FR" sz="800" dirty="0"/>
              <a:t>         </a:t>
            </a:r>
            <a:r>
              <a:rPr lang="fr-FR" sz="600" dirty="0"/>
              <a:t>CNAM Paris</a:t>
            </a:r>
          </a:p>
        </p:txBody>
      </p:sp>
      <p:pic>
        <p:nvPicPr>
          <p:cNvPr id="44" name="Image 43">
            <a:extLst>
              <a:ext uri="{FF2B5EF4-FFF2-40B4-BE49-F238E27FC236}">
                <a16:creationId xmlns:a16="http://schemas.microsoft.com/office/drawing/2014/main" id="{913FA704-73F7-4CB8-BDE3-2EA826209B6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19206" y="2555092"/>
            <a:ext cx="228600" cy="228600"/>
          </a:xfrm>
          <a:prstGeom prst="rect">
            <a:avLst/>
          </a:prstGeom>
        </p:spPr>
      </p:pic>
      <p:pic>
        <p:nvPicPr>
          <p:cNvPr id="7" name="Image 6">
            <a:extLst>
              <a:ext uri="{FF2B5EF4-FFF2-40B4-BE49-F238E27FC236}">
                <a16:creationId xmlns:a16="http://schemas.microsoft.com/office/drawing/2014/main" id="{4C873579-EE27-4D12-A101-B98A0C95E10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75871" y="1655959"/>
            <a:ext cx="228600" cy="228600"/>
          </a:xfrm>
          <a:prstGeom prst="rect">
            <a:avLst/>
          </a:prstGeom>
        </p:spPr>
      </p:pic>
      <p:sp>
        <p:nvSpPr>
          <p:cNvPr id="16" name="ZoneTexte 15">
            <a:extLst>
              <a:ext uri="{FF2B5EF4-FFF2-40B4-BE49-F238E27FC236}">
                <a16:creationId xmlns:a16="http://schemas.microsoft.com/office/drawing/2014/main" id="{003DC1A6-B02D-4403-914C-C3E3A0088DBF}"/>
              </a:ext>
            </a:extLst>
          </p:cNvPr>
          <p:cNvSpPr txBox="1"/>
          <p:nvPr/>
        </p:nvSpPr>
        <p:spPr>
          <a:xfrm>
            <a:off x="6786886" y="1652686"/>
            <a:ext cx="1324051" cy="323165"/>
          </a:xfrm>
          <a:prstGeom prst="rect">
            <a:avLst/>
          </a:prstGeom>
          <a:noFill/>
        </p:spPr>
        <p:txBody>
          <a:bodyPr wrap="square" rtlCol="0">
            <a:spAutoFit/>
          </a:bodyPr>
          <a:lstStyle/>
          <a:p>
            <a:pPr algn="ctr"/>
            <a:r>
              <a:rPr lang="fr-FR" sz="900" dirty="0"/>
              <a:t>MOAD S. Tilman</a:t>
            </a:r>
          </a:p>
          <a:p>
            <a:r>
              <a:rPr lang="fr-FR" sz="600" dirty="0"/>
              <a:t>     CPAM Roubaix-Tourcoing</a:t>
            </a:r>
          </a:p>
        </p:txBody>
      </p:sp>
      <p:pic>
        <p:nvPicPr>
          <p:cNvPr id="8" name="Image 7">
            <a:extLst>
              <a:ext uri="{FF2B5EF4-FFF2-40B4-BE49-F238E27FC236}">
                <a16:creationId xmlns:a16="http://schemas.microsoft.com/office/drawing/2014/main" id="{FD72097F-3729-4DA2-97DC-2035D56898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7885" y="1687784"/>
            <a:ext cx="228600" cy="228600"/>
          </a:xfrm>
          <a:prstGeom prst="rect">
            <a:avLst/>
          </a:prstGeom>
        </p:spPr>
      </p:pic>
      <p:sp>
        <p:nvSpPr>
          <p:cNvPr id="52" name="Titre 1">
            <a:extLst>
              <a:ext uri="{FF2B5EF4-FFF2-40B4-BE49-F238E27FC236}">
                <a16:creationId xmlns:a16="http://schemas.microsoft.com/office/drawing/2014/main" id="{B2BC7996-DD5A-407C-B0FC-1957273D8E86}"/>
              </a:ext>
            </a:extLst>
          </p:cNvPr>
          <p:cNvSpPr>
            <a:spLocks noGrp="1"/>
          </p:cNvSpPr>
          <p:nvPr>
            <p:ph type="title"/>
          </p:nvPr>
        </p:nvSpPr>
        <p:spPr>
          <a:xfrm>
            <a:off x="516000" y="482902"/>
            <a:ext cx="11160000" cy="720000"/>
          </a:xfrm>
        </p:spPr>
        <p:txBody>
          <a:bodyPr/>
          <a:lstStyle/>
          <a:p>
            <a:r>
              <a:rPr lang="fr-FR" dirty="0"/>
              <a:t>Organisation régionale – répartition des équipes</a:t>
            </a:r>
          </a:p>
        </p:txBody>
      </p:sp>
      <p:grpSp>
        <p:nvGrpSpPr>
          <p:cNvPr id="92" name="Groupe 91">
            <a:extLst>
              <a:ext uri="{FF2B5EF4-FFF2-40B4-BE49-F238E27FC236}">
                <a16:creationId xmlns:a16="http://schemas.microsoft.com/office/drawing/2014/main" id="{777E988E-EE86-4327-B359-F88E0A9716C8}"/>
              </a:ext>
            </a:extLst>
          </p:cNvPr>
          <p:cNvGrpSpPr/>
          <p:nvPr/>
        </p:nvGrpSpPr>
        <p:grpSpPr>
          <a:xfrm>
            <a:off x="3108087" y="3185418"/>
            <a:ext cx="2083186" cy="1033316"/>
            <a:chOff x="786434" y="3213128"/>
            <a:chExt cx="2083186" cy="1033316"/>
          </a:xfrm>
        </p:grpSpPr>
        <p:sp>
          <p:nvSpPr>
            <p:cNvPr id="51" name="ZoneTexte 50">
              <a:extLst>
                <a:ext uri="{FF2B5EF4-FFF2-40B4-BE49-F238E27FC236}">
                  <a16:creationId xmlns:a16="http://schemas.microsoft.com/office/drawing/2014/main" id="{6BE46726-22C4-4981-90DE-F38D399B2C57}"/>
                </a:ext>
              </a:extLst>
            </p:cNvPr>
            <p:cNvSpPr txBox="1"/>
            <p:nvPr/>
          </p:nvSpPr>
          <p:spPr>
            <a:xfrm>
              <a:off x="786434" y="3847560"/>
              <a:ext cx="1324051" cy="323165"/>
            </a:xfrm>
            <a:prstGeom prst="rect">
              <a:avLst/>
            </a:prstGeom>
            <a:noFill/>
          </p:spPr>
          <p:txBody>
            <a:bodyPr wrap="square" rtlCol="0">
              <a:spAutoFit/>
            </a:bodyPr>
            <a:lstStyle/>
            <a:p>
              <a:pPr algn="ctr"/>
              <a:r>
                <a:rPr lang="fr-FR" sz="900" dirty="0"/>
                <a:t>CICOA</a:t>
              </a:r>
            </a:p>
            <a:p>
              <a:pPr algn="ctr"/>
              <a:r>
                <a:rPr lang="fr-FR" sz="600" dirty="0">
                  <a:solidFill>
                    <a:srgbClr val="0C419A"/>
                  </a:solidFill>
                </a:rPr>
                <a:t>Tours</a:t>
              </a:r>
            </a:p>
          </p:txBody>
        </p:sp>
        <p:cxnSp>
          <p:nvCxnSpPr>
            <p:cNvPr id="54" name="Connecteur droit 53">
              <a:extLst>
                <a:ext uri="{FF2B5EF4-FFF2-40B4-BE49-F238E27FC236}">
                  <a16:creationId xmlns:a16="http://schemas.microsoft.com/office/drawing/2014/main" id="{5B29B799-8C6C-4C6C-8E79-32BC1090E148}"/>
                </a:ext>
              </a:extLst>
            </p:cNvPr>
            <p:cNvCxnSpPr>
              <a:cxnSpLocks/>
            </p:cNvCxnSpPr>
            <p:nvPr/>
          </p:nvCxnSpPr>
          <p:spPr>
            <a:xfrm>
              <a:off x="1012895" y="4150264"/>
              <a:ext cx="862957" cy="0"/>
            </a:xfrm>
            <a:prstGeom prst="line">
              <a:avLst/>
            </a:prstGeom>
            <a:ln w="31750">
              <a:solidFill>
                <a:srgbClr val="7C8AB4"/>
              </a:solidFill>
            </a:ln>
          </p:spPr>
          <p:style>
            <a:lnRef idx="1">
              <a:schemeClr val="accent1"/>
            </a:lnRef>
            <a:fillRef idx="0">
              <a:schemeClr val="accent1"/>
            </a:fillRef>
            <a:effectRef idx="0">
              <a:schemeClr val="accent1"/>
            </a:effectRef>
            <a:fontRef idx="minor">
              <a:schemeClr val="tx1"/>
            </a:fontRef>
          </p:style>
        </p:cxnSp>
        <p:cxnSp>
          <p:nvCxnSpPr>
            <p:cNvPr id="55" name="Connecteur droit 54">
              <a:extLst>
                <a:ext uri="{FF2B5EF4-FFF2-40B4-BE49-F238E27FC236}">
                  <a16:creationId xmlns:a16="http://schemas.microsoft.com/office/drawing/2014/main" id="{5ACEBC97-C686-4550-AE47-9A54863B3C35}"/>
                </a:ext>
              </a:extLst>
            </p:cNvPr>
            <p:cNvCxnSpPr>
              <a:cxnSpLocks/>
            </p:cNvCxnSpPr>
            <p:nvPr/>
          </p:nvCxnSpPr>
          <p:spPr>
            <a:xfrm>
              <a:off x="1875852" y="4054084"/>
              <a:ext cx="0" cy="19236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pic>
          <p:nvPicPr>
            <p:cNvPr id="50" name="Image 49">
              <a:extLst>
                <a:ext uri="{FF2B5EF4-FFF2-40B4-BE49-F238E27FC236}">
                  <a16:creationId xmlns:a16="http://schemas.microsoft.com/office/drawing/2014/main" id="{5529776F-358B-4052-B075-257708653704}"/>
                </a:ext>
              </a:extLst>
            </p:cNvPr>
            <p:cNvPicPr>
              <a:picLocks noChangeAspect="1"/>
            </p:cNvPicPr>
            <p:nvPr/>
          </p:nvPicPr>
          <p:blipFill>
            <a:blip r:embed="rId6">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641020" y="3213128"/>
              <a:ext cx="228600" cy="228600"/>
            </a:xfrm>
            <a:prstGeom prst="rect">
              <a:avLst/>
            </a:prstGeom>
          </p:spPr>
        </p:pic>
        <p:cxnSp>
          <p:nvCxnSpPr>
            <p:cNvPr id="78" name="Connecteur : en angle 77">
              <a:extLst>
                <a:ext uri="{FF2B5EF4-FFF2-40B4-BE49-F238E27FC236}">
                  <a16:creationId xmlns:a16="http://schemas.microsoft.com/office/drawing/2014/main" id="{2822B2A1-063A-40E8-A8F3-8F929BC9F575}"/>
                </a:ext>
              </a:extLst>
            </p:cNvPr>
            <p:cNvCxnSpPr>
              <a:cxnSpLocks/>
            </p:cNvCxnSpPr>
            <p:nvPr/>
          </p:nvCxnSpPr>
          <p:spPr>
            <a:xfrm rot="10800000" flipV="1">
              <a:off x="1874124" y="3378818"/>
              <a:ext cx="862023" cy="774000"/>
            </a:xfrm>
            <a:prstGeom prst="bentConnector3">
              <a:avLst>
                <a:gd name="adj1" fmla="val -75"/>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57" name="ZoneTexte 56">
            <a:extLst>
              <a:ext uri="{FF2B5EF4-FFF2-40B4-BE49-F238E27FC236}">
                <a16:creationId xmlns:a16="http://schemas.microsoft.com/office/drawing/2014/main" id="{DF0E650D-E899-427B-9882-9DBC4C64AB04}"/>
              </a:ext>
            </a:extLst>
          </p:cNvPr>
          <p:cNvSpPr txBox="1"/>
          <p:nvPr/>
        </p:nvSpPr>
        <p:spPr>
          <a:xfrm>
            <a:off x="3266343" y="4263290"/>
            <a:ext cx="1324051" cy="323165"/>
          </a:xfrm>
          <a:prstGeom prst="rect">
            <a:avLst/>
          </a:prstGeom>
          <a:noFill/>
        </p:spPr>
        <p:txBody>
          <a:bodyPr wrap="square" rtlCol="0">
            <a:spAutoFit/>
          </a:bodyPr>
          <a:lstStyle/>
          <a:p>
            <a:pPr algn="ctr"/>
            <a:r>
              <a:rPr lang="fr-FR" sz="900" dirty="0"/>
              <a:t>CICOA</a:t>
            </a:r>
          </a:p>
          <a:p>
            <a:pPr algn="ctr"/>
            <a:r>
              <a:rPr lang="fr-FR" sz="600" dirty="0">
                <a:solidFill>
                  <a:srgbClr val="0C419A"/>
                </a:solidFill>
              </a:rPr>
              <a:t>Limoges</a:t>
            </a:r>
          </a:p>
        </p:txBody>
      </p:sp>
      <p:cxnSp>
        <p:nvCxnSpPr>
          <p:cNvPr id="58" name="Connecteur droit 57">
            <a:extLst>
              <a:ext uri="{FF2B5EF4-FFF2-40B4-BE49-F238E27FC236}">
                <a16:creationId xmlns:a16="http://schemas.microsoft.com/office/drawing/2014/main" id="{116C08C1-9B54-45E1-A47A-2562F369430A}"/>
              </a:ext>
            </a:extLst>
          </p:cNvPr>
          <p:cNvCxnSpPr>
            <a:cxnSpLocks/>
          </p:cNvCxnSpPr>
          <p:nvPr/>
        </p:nvCxnSpPr>
        <p:spPr>
          <a:xfrm>
            <a:off x="3493114" y="4566113"/>
            <a:ext cx="862957" cy="0"/>
          </a:xfrm>
          <a:prstGeom prst="line">
            <a:avLst/>
          </a:prstGeom>
          <a:ln w="31750">
            <a:solidFill>
              <a:srgbClr val="7C8AB4"/>
            </a:solidFill>
          </a:ln>
        </p:spPr>
        <p:style>
          <a:lnRef idx="1">
            <a:schemeClr val="accent1"/>
          </a:lnRef>
          <a:fillRef idx="0">
            <a:schemeClr val="accent1"/>
          </a:fillRef>
          <a:effectRef idx="0">
            <a:schemeClr val="accent1"/>
          </a:effectRef>
          <a:fontRef idx="minor">
            <a:schemeClr val="tx1"/>
          </a:fontRef>
        </p:style>
      </p:cxnSp>
      <p:cxnSp>
        <p:nvCxnSpPr>
          <p:cNvPr id="59" name="Connecteur droit 58">
            <a:extLst>
              <a:ext uri="{FF2B5EF4-FFF2-40B4-BE49-F238E27FC236}">
                <a16:creationId xmlns:a16="http://schemas.microsoft.com/office/drawing/2014/main" id="{DDC123AD-27D1-4F36-913F-4FFBD0C263D7}"/>
              </a:ext>
            </a:extLst>
          </p:cNvPr>
          <p:cNvCxnSpPr>
            <a:cxnSpLocks/>
          </p:cNvCxnSpPr>
          <p:nvPr/>
        </p:nvCxnSpPr>
        <p:spPr>
          <a:xfrm>
            <a:off x="4356071" y="4469933"/>
            <a:ext cx="0" cy="19236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pic>
        <p:nvPicPr>
          <p:cNvPr id="60" name="Image 59">
            <a:extLst>
              <a:ext uri="{FF2B5EF4-FFF2-40B4-BE49-F238E27FC236}">
                <a16:creationId xmlns:a16="http://schemas.microsoft.com/office/drawing/2014/main" id="{7699A9E7-E72A-4A64-BC78-3E6028E02D3C}"/>
              </a:ext>
            </a:extLst>
          </p:cNvPr>
          <p:cNvPicPr>
            <a:picLocks noChangeAspect="1"/>
          </p:cNvPicPr>
          <p:nvPr/>
        </p:nvPicPr>
        <p:blipFill>
          <a:blip r:embed="rId6">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5145858" y="3980092"/>
            <a:ext cx="228600" cy="228600"/>
          </a:xfrm>
          <a:prstGeom prst="rect">
            <a:avLst/>
          </a:prstGeom>
        </p:spPr>
      </p:pic>
      <p:cxnSp>
        <p:nvCxnSpPr>
          <p:cNvPr id="61" name="Connecteur : en angle 60">
            <a:extLst>
              <a:ext uri="{FF2B5EF4-FFF2-40B4-BE49-F238E27FC236}">
                <a16:creationId xmlns:a16="http://schemas.microsoft.com/office/drawing/2014/main" id="{D56B5F26-302A-45EC-834B-74B8CB8816DA}"/>
              </a:ext>
            </a:extLst>
          </p:cNvPr>
          <p:cNvCxnSpPr>
            <a:cxnSpLocks/>
          </p:cNvCxnSpPr>
          <p:nvPr/>
        </p:nvCxnSpPr>
        <p:spPr>
          <a:xfrm rot="10800000" flipV="1">
            <a:off x="4350122" y="4145781"/>
            <a:ext cx="890864" cy="421325"/>
          </a:xfrm>
          <a:prstGeom prst="bentConnector3">
            <a:avLst>
              <a:gd name="adj1" fmla="val 174"/>
            </a:avLst>
          </a:prstGeom>
          <a:ln>
            <a:solidFill>
              <a:srgbClr val="0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4209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93F75668-A702-4A89-AA36-7B64DD2273C3}"/>
              </a:ext>
            </a:extLst>
          </p:cNvPr>
          <p:cNvSpPr>
            <a:spLocks noGrp="1"/>
          </p:cNvSpPr>
          <p:nvPr>
            <p:ph type="body" sz="quarter" idx="27"/>
          </p:nvPr>
        </p:nvSpPr>
        <p:spPr/>
        <p:txBody>
          <a:bodyPr/>
          <a:lstStyle/>
          <a:p>
            <a:endParaRPr lang="fr-FR" dirty="0"/>
          </a:p>
        </p:txBody>
      </p:sp>
      <p:sp>
        <p:nvSpPr>
          <p:cNvPr id="5" name="Espace réservé du texte 4">
            <a:extLst>
              <a:ext uri="{FF2B5EF4-FFF2-40B4-BE49-F238E27FC236}">
                <a16:creationId xmlns:a16="http://schemas.microsoft.com/office/drawing/2014/main" id="{75E1E05E-DE58-40F5-9545-7B5B0D40DDF2}"/>
              </a:ext>
            </a:extLst>
          </p:cNvPr>
          <p:cNvSpPr>
            <a:spLocks noGrp="1"/>
          </p:cNvSpPr>
          <p:nvPr>
            <p:ph type="body" sz="quarter" idx="3"/>
          </p:nvPr>
        </p:nvSpPr>
        <p:spPr>
          <a:xfrm>
            <a:off x="1538558" y="2649261"/>
            <a:ext cx="7560000" cy="1692000"/>
          </a:xfrm>
        </p:spPr>
        <p:txBody>
          <a:bodyPr>
            <a:normAutofit fontScale="92500" lnSpcReduction="20000"/>
          </a:bodyPr>
          <a:lstStyle/>
          <a:p>
            <a:r>
              <a:rPr lang="fr-FR" dirty="0"/>
              <a:t>Organisation </a:t>
            </a:r>
            <a:r>
              <a:rPr lang="fr-FR" dirty="0" smtClean="0"/>
              <a:t>de la gestion des campagnes marketing de l’assurance maladie</a:t>
            </a:r>
            <a:endParaRPr lang="fr-FR" dirty="0"/>
          </a:p>
        </p:txBody>
      </p:sp>
      <p:sp>
        <p:nvSpPr>
          <p:cNvPr id="7" name="Espace réservé du texte 6">
            <a:extLst>
              <a:ext uri="{FF2B5EF4-FFF2-40B4-BE49-F238E27FC236}">
                <a16:creationId xmlns:a16="http://schemas.microsoft.com/office/drawing/2014/main" id="{58226AD3-A09B-4B52-802A-3FCE75A7D476}"/>
              </a:ext>
            </a:extLst>
          </p:cNvPr>
          <p:cNvSpPr>
            <a:spLocks noGrp="1"/>
          </p:cNvSpPr>
          <p:nvPr>
            <p:ph type="body" sz="quarter" idx="28"/>
          </p:nvPr>
        </p:nvSpPr>
        <p:spPr/>
        <p:txBody>
          <a:bodyPr/>
          <a:lstStyle/>
          <a:p>
            <a:endParaRPr lang="fr-FR" dirty="0"/>
          </a:p>
        </p:txBody>
      </p:sp>
    </p:spTree>
    <p:extLst>
      <p:ext uri="{BB962C8B-B14F-4D97-AF65-F5344CB8AC3E}">
        <p14:creationId xmlns:p14="http://schemas.microsoft.com/office/powerpoint/2010/main" val="647658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37700" y="111600"/>
            <a:ext cx="11196000" cy="1114817"/>
          </a:xfrm>
        </p:spPr>
        <p:txBody>
          <a:bodyPr/>
          <a:lstStyle/>
          <a:p>
            <a:r>
              <a:rPr lang="fr-FR" dirty="0" smtClean="0"/>
              <a:t>Les missions du département de l’optimisation de la relation client (CNAM/DDO/DRCM)</a:t>
            </a:r>
            <a:endParaRPr lang="fr-FR" dirty="0"/>
          </a:p>
        </p:txBody>
      </p:sp>
      <p:pic>
        <p:nvPicPr>
          <p:cNvPr id="4" name="Image 3"/>
          <p:cNvPicPr>
            <a:picLocks noChangeAspect="1"/>
          </p:cNvPicPr>
          <p:nvPr/>
        </p:nvPicPr>
        <p:blipFill rotWithShape="1">
          <a:blip r:embed="rId2"/>
          <a:srcRect t="7756"/>
          <a:stretch/>
        </p:blipFill>
        <p:spPr>
          <a:xfrm>
            <a:off x="608310" y="1226417"/>
            <a:ext cx="11025390" cy="5535400"/>
          </a:xfrm>
          <a:prstGeom prst="rect">
            <a:avLst/>
          </a:prstGeom>
        </p:spPr>
      </p:pic>
    </p:spTree>
    <p:extLst>
      <p:ext uri="{BB962C8B-B14F-4D97-AF65-F5344CB8AC3E}">
        <p14:creationId xmlns:p14="http://schemas.microsoft.com/office/powerpoint/2010/main" val="10564228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37700" y="111600"/>
            <a:ext cx="11196000" cy="1114817"/>
          </a:xfrm>
        </p:spPr>
        <p:txBody>
          <a:bodyPr/>
          <a:lstStyle/>
          <a:p>
            <a:r>
              <a:rPr lang="fr-FR" dirty="0"/>
              <a:t>Les missions du département de l’optimisation de la relation client (CNAM/DDO/DRCM)</a:t>
            </a:r>
          </a:p>
        </p:txBody>
      </p:sp>
      <p:pic>
        <p:nvPicPr>
          <p:cNvPr id="3" name="Image 2"/>
          <p:cNvPicPr>
            <a:picLocks noChangeAspect="1"/>
          </p:cNvPicPr>
          <p:nvPr/>
        </p:nvPicPr>
        <p:blipFill rotWithShape="1">
          <a:blip r:embed="rId2"/>
          <a:srcRect t="3722"/>
          <a:stretch/>
        </p:blipFill>
        <p:spPr>
          <a:xfrm>
            <a:off x="560638" y="1375954"/>
            <a:ext cx="11229818" cy="5361691"/>
          </a:xfrm>
          <a:prstGeom prst="rect">
            <a:avLst/>
          </a:prstGeom>
        </p:spPr>
      </p:pic>
    </p:spTree>
    <p:extLst>
      <p:ext uri="{BB962C8B-B14F-4D97-AF65-F5344CB8AC3E}">
        <p14:creationId xmlns:p14="http://schemas.microsoft.com/office/powerpoint/2010/main" val="3748357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37700" y="111600"/>
            <a:ext cx="11196000" cy="1114817"/>
          </a:xfrm>
        </p:spPr>
        <p:txBody>
          <a:bodyPr/>
          <a:lstStyle/>
          <a:p>
            <a:r>
              <a:rPr lang="fr-FR" dirty="0" smtClean="0"/>
              <a:t>Les missions de la </a:t>
            </a:r>
            <a:r>
              <a:rPr lang="fr-FR" dirty="0" err="1" smtClean="0"/>
              <a:t>moad</a:t>
            </a:r>
            <a:r>
              <a:rPr lang="fr-FR" dirty="0" smtClean="0"/>
              <a:t> (CPAM Lille Douai)</a:t>
            </a:r>
            <a:endParaRPr lang="fr-FR" dirty="0"/>
          </a:p>
        </p:txBody>
      </p:sp>
      <p:pic>
        <p:nvPicPr>
          <p:cNvPr id="3" name="Image 2"/>
          <p:cNvPicPr>
            <a:picLocks noChangeAspect="1"/>
          </p:cNvPicPr>
          <p:nvPr/>
        </p:nvPicPr>
        <p:blipFill>
          <a:blip r:embed="rId2"/>
          <a:stretch>
            <a:fillRect/>
          </a:stretch>
        </p:blipFill>
        <p:spPr>
          <a:xfrm>
            <a:off x="529068" y="1339810"/>
            <a:ext cx="11104632" cy="5404978"/>
          </a:xfrm>
          <a:prstGeom prst="rect">
            <a:avLst/>
          </a:prstGeom>
        </p:spPr>
      </p:pic>
    </p:spTree>
    <p:extLst>
      <p:ext uri="{BB962C8B-B14F-4D97-AF65-F5344CB8AC3E}">
        <p14:creationId xmlns:p14="http://schemas.microsoft.com/office/powerpoint/2010/main" val="1749701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37700" y="111600"/>
            <a:ext cx="11196000" cy="1114817"/>
          </a:xfrm>
        </p:spPr>
        <p:txBody>
          <a:bodyPr/>
          <a:lstStyle/>
          <a:p>
            <a:r>
              <a:rPr lang="fr-FR" dirty="0" smtClean="0"/>
              <a:t>Les missions de la </a:t>
            </a:r>
            <a:r>
              <a:rPr lang="fr-FR" dirty="0" err="1" smtClean="0"/>
              <a:t>moad</a:t>
            </a:r>
            <a:r>
              <a:rPr lang="fr-FR" dirty="0" smtClean="0"/>
              <a:t> </a:t>
            </a:r>
            <a:r>
              <a:rPr lang="fr-FR" dirty="0"/>
              <a:t>(CPAM Lille Douai)</a:t>
            </a:r>
          </a:p>
        </p:txBody>
      </p:sp>
      <p:pic>
        <p:nvPicPr>
          <p:cNvPr id="4" name="Image 3"/>
          <p:cNvPicPr>
            <a:picLocks noChangeAspect="1"/>
          </p:cNvPicPr>
          <p:nvPr/>
        </p:nvPicPr>
        <p:blipFill>
          <a:blip r:embed="rId2"/>
          <a:stretch>
            <a:fillRect/>
          </a:stretch>
        </p:blipFill>
        <p:spPr>
          <a:xfrm>
            <a:off x="602694" y="1226417"/>
            <a:ext cx="11031006" cy="5505615"/>
          </a:xfrm>
          <a:prstGeom prst="rect">
            <a:avLst/>
          </a:prstGeom>
        </p:spPr>
      </p:pic>
    </p:spTree>
    <p:extLst>
      <p:ext uri="{BB962C8B-B14F-4D97-AF65-F5344CB8AC3E}">
        <p14:creationId xmlns:p14="http://schemas.microsoft.com/office/powerpoint/2010/main" val="1121280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37700" y="111600"/>
            <a:ext cx="11196000" cy="1114817"/>
          </a:xfrm>
        </p:spPr>
        <p:txBody>
          <a:bodyPr/>
          <a:lstStyle/>
          <a:p>
            <a:r>
              <a:rPr lang="fr-FR" dirty="0" smtClean="0"/>
              <a:t>Les missions des </a:t>
            </a:r>
            <a:r>
              <a:rPr lang="fr-FR" dirty="0" err="1" smtClean="0"/>
              <a:t>crpo</a:t>
            </a:r>
            <a:endParaRPr lang="fr-FR" dirty="0"/>
          </a:p>
        </p:txBody>
      </p:sp>
      <p:pic>
        <p:nvPicPr>
          <p:cNvPr id="3" name="Image 2"/>
          <p:cNvPicPr>
            <a:picLocks noChangeAspect="1"/>
          </p:cNvPicPr>
          <p:nvPr/>
        </p:nvPicPr>
        <p:blipFill rotWithShape="1">
          <a:blip r:embed="rId2"/>
          <a:srcRect t="9870"/>
          <a:stretch/>
        </p:blipFill>
        <p:spPr>
          <a:xfrm>
            <a:off x="437700" y="1226417"/>
            <a:ext cx="11139487" cy="5496627"/>
          </a:xfrm>
          <a:prstGeom prst="rect">
            <a:avLst/>
          </a:prstGeom>
        </p:spPr>
      </p:pic>
      <p:sp>
        <p:nvSpPr>
          <p:cNvPr id="4" name="ZoneTexte 3"/>
          <p:cNvSpPr txBox="1"/>
          <p:nvPr/>
        </p:nvSpPr>
        <p:spPr>
          <a:xfrm>
            <a:off x="949234" y="5164183"/>
            <a:ext cx="9936480" cy="1208023"/>
          </a:xfrm>
          <a:prstGeom prst="rect">
            <a:avLst/>
          </a:prstGeom>
          <a:noFill/>
        </p:spPr>
        <p:txBody>
          <a:bodyPr wrap="square" rtlCol="0">
            <a:spAutoFit/>
          </a:bodyPr>
          <a:lstStyle/>
          <a:p>
            <a:pPr marL="285750" indent="-285750">
              <a:buFont typeface="Arial" panose="020B0604020202020204" pitchFamily="34" charset="0"/>
              <a:buChar char="•"/>
            </a:pPr>
            <a:r>
              <a:rPr lang="fr-FR" sz="1450" dirty="0" smtClean="0">
                <a:solidFill>
                  <a:srgbClr val="002060"/>
                </a:solidFill>
              </a:rPr>
              <a:t>Gestion des relations au quotidien</a:t>
            </a:r>
          </a:p>
          <a:p>
            <a:pPr marL="285750" indent="-285750">
              <a:buFont typeface="Arial" panose="020B0604020202020204" pitchFamily="34" charset="0"/>
              <a:buChar char="•"/>
            </a:pPr>
            <a:r>
              <a:rPr lang="fr-FR" sz="1450" dirty="0" smtClean="0">
                <a:solidFill>
                  <a:srgbClr val="002060"/>
                </a:solidFill>
              </a:rPr>
              <a:t>Mise en place d’outils collaboratifs pour partage des informations, enregistrement des demandes de campagnes locales, partage des catalogues de campagnes proposées par le CRPO, partage des évaluations de campagnes, échanges autour des projets nationaux…. </a:t>
            </a:r>
          </a:p>
          <a:p>
            <a:pPr marL="285750" indent="-285750">
              <a:buFont typeface="Arial" panose="020B0604020202020204" pitchFamily="34" charset="0"/>
              <a:buChar char="•"/>
            </a:pPr>
            <a:r>
              <a:rPr lang="fr-FR" sz="1450" dirty="0" smtClean="0">
                <a:solidFill>
                  <a:srgbClr val="002060"/>
                </a:solidFill>
              </a:rPr>
              <a:t>Organisation de l’animation et évènements participatifs : webinaires, séminaires, newsletter…</a:t>
            </a:r>
          </a:p>
        </p:txBody>
      </p:sp>
    </p:spTree>
    <p:extLst>
      <p:ext uri="{BB962C8B-B14F-4D97-AF65-F5344CB8AC3E}">
        <p14:creationId xmlns:p14="http://schemas.microsoft.com/office/powerpoint/2010/main" val="3181632426"/>
      </p:ext>
    </p:extLst>
  </p:cSld>
  <p:clrMapOvr>
    <a:masterClrMapping/>
  </p:clrMapOvr>
</p:sld>
</file>

<file path=ppt/theme/theme1.xml><?xml version="1.0" encoding="utf-8"?>
<a:theme xmlns:a="http://schemas.openxmlformats.org/drawingml/2006/main" name="dec2020-MASQUE_PPT_de_l_Assurance_Maladie_CNAM-1">
  <a:themeElements>
    <a:clrScheme name="CNAM">
      <a:dk1>
        <a:srgbClr val="0C419A"/>
      </a:dk1>
      <a:lt1>
        <a:sysClr val="window" lastClr="FFFFFF"/>
      </a:lt1>
      <a:dk2>
        <a:srgbClr val="007FAD"/>
      </a:dk2>
      <a:lt2>
        <a:srgbClr val="545859"/>
      </a:lt2>
      <a:accent1>
        <a:srgbClr val="298478"/>
      </a:accent1>
      <a:accent2>
        <a:srgbClr val="C74E5A"/>
      </a:accent2>
      <a:accent3>
        <a:srgbClr val="007FAD"/>
      </a:accent3>
      <a:accent4>
        <a:srgbClr val="A05EB5"/>
      </a:accent4>
      <a:accent5>
        <a:srgbClr val="5E74B8"/>
      </a:accent5>
      <a:accent6>
        <a:srgbClr val="E11A81"/>
      </a:accent6>
      <a:hlink>
        <a:srgbClr val="0C419A"/>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NAM_Template_PowerPoint_v4" id="{26C22B8F-5E05-F14C-9CB3-B37F511AC7C6}" vid="{59AAAB99-C36C-9647-8E13-E76025E32F41}"/>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2C1CD0BD6AAE24E9729FC2AAD873D6D" ma:contentTypeVersion="0" ma:contentTypeDescription="Crée un document." ma:contentTypeScope="" ma:versionID="54410e562043fc837f3324e71b5f1958">
  <xsd:schema xmlns:xsd="http://www.w3.org/2001/XMLSchema" xmlns:xs="http://www.w3.org/2001/XMLSchema" xmlns:p="http://schemas.microsoft.com/office/2006/metadata/properties" targetNamespace="http://schemas.microsoft.com/office/2006/metadata/properties" ma:root="true" ma:fieldsID="ab09c1ba23edfaa45a5e9d385267c9b5">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F28DCC9-35B2-4122-B843-A664E5DB4960}">
  <ds:schemaRefs>
    <ds:schemaRef ds:uri="http://purl.org/dc/elements/1.1/"/>
    <ds:schemaRef ds:uri="http://www.w3.org/XML/1998/namespace"/>
    <ds:schemaRef ds:uri="http://schemas.openxmlformats.org/package/2006/metadata/core-properties"/>
    <ds:schemaRef ds:uri="http://schemas.microsoft.com/office/infopath/2007/PartnerControls"/>
    <ds:schemaRef ds:uri="http://schemas.microsoft.com/office/2006/documentManagement/types"/>
    <ds:schemaRef ds:uri="http://schemas.microsoft.com/office/2006/metadata/properties"/>
    <ds:schemaRef ds:uri="http://purl.org/dc/terms/"/>
    <ds:schemaRef ds:uri="06b41863-ba7f-4fbd-8441-d8bed4c9c6f9"/>
    <ds:schemaRef ds:uri="http://purl.org/dc/dcmitype/"/>
  </ds:schemaRefs>
</ds:datastoreItem>
</file>

<file path=customXml/itemProps2.xml><?xml version="1.0" encoding="utf-8"?>
<ds:datastoreItem xmlns:ds="http://schemas.openxmlformats.org/officeDocument/2006/customXml" ds:itemID="{AD5BDF78-2770-4658-970E-A4BCA8E5A7BF}">
  <ds:schemaRefs>
    <ds:schemaRef ds:uri="http://schemas.microsoft.com/sharepoint/v3/contenttype/forms"/>
  </ds:schemaRefs>
</ds:datastoreItem>
</file>

<file path=customXml/itemProps3.xml><?xml version="1.0" encoding="utf-8"?>
<ds:datastoreItem xmlns:ds="http://schemas.openxmlformats.org/officeDocument/2006/customXml" ds:itemID="{53991059-7E43-447A-8EC1-358ABE794BFF}"/>
</file>

<file path=docProps/app.xml><?xml version="1.0" encoding="utf-8"?>
<Properties xmlns="http://schemas.openxmlformats.org/officeDocument/2006/extended-properties" xmlns:vt="http://schemas.openxmlformats.org/officeDocument/2006/docPropsVTypes">
  <Template>dec2020-MASQUE_PPT_de_l_Assurance_Maladie_CNAM-1</Template>
  <TotalTime>14268</TotalTime>
  <Words>505</Words>
  <Application>Microsoft Office PowerPoint</Application>
  <PresentationFormat>Grand écran</PresentationFormat>
  <Paragraphs>65</Paragraphs>
  <Slides>11</Slides>
  <Notes>5</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11</vt:i4>
      </vt:variant>
    </vt:vector>
  </HeadingPairs>
  <TitlesOfParts>
    <vt:vector size="16" baseType="lpstr">
      <vt:lpstr>Arial</vt:lpstr>
      <vt:lpstr>Calibri</vt:lpstr>
      <vt:lpstr>Symbol</vt:lpstr>
      <vt:lpstr>Times</vt:lpstr>
      <vt:lpstr>dec2020-MASQUE_PPT_de_l_Assurance_Maladie_CNAM-1</vt:lpstr>
      <vt:lpstr>Présentation PowerPoint</vt:lpstr>
      <vt:lpstr>Organisation régionale – Les équipes du projet osmose </vt:lpstr>
      <vt:lpstr>Organisation régionale – répartition des équipes</vt:lpstr>
      <vt:lpstr>Présentation PowerPoint</vt:lpstr>
      <vt:lpstr>Les missions du département de l’optimisation de la relation client (CNAM/DDO/DRCM)</vt:lpstr>
      <vt:lpstr>Les missions du département de l’optimisation de la relation client (CNAM/DDO/DRCM)</vt:lpstr>
      <vt:lpstr>Les missions de la moad (CPAM Lille Douai)</vt:lpstr>
      <vt:lpstr>Les missions de la moad (CPAM Lille Douai)</vt:lpstr>
      <vt:lpstr>Les missions des crpo</vt:lpstr>
      <vt:lpstr>Organisation régionale – Zoom sur les CRPO</vt:lpstr>
      <vt:lpstr>Organisation de la gestion des campagnes marketing : Les acteurs et leur rôle  </vt:lpstr>
    </vt:vector>
  </TitlesOfParts>
  <Company>CNAMTS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Guide OSMOSE &amp; communication sortante</dc:title>
  <dc:creator>RUEL CHRISTOPHE (CNAM / Paris)</dc:creator>
  <cp:lastModifiedBy>FERNAND CHRISTOPHER (CNAM / Paris)</cp:lastModifiedBy>
  <cp:revision>547</cp:revision>
  <dcterms:created xsi:type="dcterms:W3CDTF">2021-05-27T12:33:42Z</dcterms:created>
  <dcterms:modified xsi:type="dcterms:W3CDTF">2025-07-11T11:54:42Z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0x010100F2C1CD0BD6AAE24E9729FC2AAD873D6D</vt:lpwstr>
  </property>
</Properties>
</file>